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40CCA-2519-4AA5-B173-E1552C24B8F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77E5B-B11D-4C29-8F91-2B2F02999671}">
      <dgm:prSet phldrT="[Text]" custT="1"/>
      <dgm:spPr/>
      <dgm:t>
        <a:bodyPr/>
        <a:lstStyle/>
        <a:p>
          <a:r>
            <a:rPr lang="en-US" sz="2800" dirty="0">
              <a:latin typeface="Consolas" panose="020B0609020204030204" pitchFamily="49" charset="0"/>
            </a:rPr>
            <a:t>Spanned Frame 1</a:t>
          </a:r>
        </a:p>
      </dgm:t>
    </dgm:pt>
    <dgm:pt modelId="{9DF3E2CE-E961-4EDC-BD79-B46BED57FBD9}" type="parTrans" cxnId="{E4B2AF22-B862-4E5A-AE9D-EB544AEC8786}">
      <dgm:prSet/>
      <dgm:spPr/>
      <dgm:t>
        <a:bodyPr/>
        <a:lstStyle/>
        <a:p>
          <a:endParaRPr lang="en-US"/>
        </a:p>
      </dgm:t>
    </dgm:pt>
    <dgm:pt modelId="{0BEFEEBE-6B3B-49EB-AB41-C626922F877A}" type="sibTrans" cxnId="{E4B2AF22-B862-4E5A-AE9D-EB544AEC8786}">
      <dgm:prSet/>
      <dgm:spPr/>
      <dgm:t>
        <a:bodyPr/>
        <a:lstStyle/>
        <a:p>
          <a:endParaRPr lang="en-US"/>
        </a:p>
      </dgm:t>
    </dgm:pt>
    <dgm:pt modelId="{D3814212-80A6-4263-8530-DECE49E4C06D}">
      <dgm:prSet phldrT="[Text]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700" kern="1200" dirty="0">
              <a:latin typeface="Consolas" panose="020B0609020204030204" pitchFamily="49" charset="0"/>
            </a:rPr>
            <a:t>FRAMESIZE: 65535</a:t>
          </a:r>
        </a:p>
      </dgm:t>
    </dgm:pt>
    <dgm:pt modelId="{2EB1957B-819C-4D82-BEBB-8FC085AC2C79}" type="parTrans" cxnId="{132EBD46-8DE8-4A1F-A3CE-6CC38B7381C7}">
      <dgm:prSet/>
      <dgm:spPr/>
      <dgm:t>
        <a:bodyPr/>
        <a:lstStyle/>
        <a:p>
          <a:endParaRPr lang="en-US"/>
        </a:p>
      </dgm:t>
    </dgm:pt>
    <dgm:pt modelId="{BC0B1E0D-DAB9-4C6E-88D1-65EDB16CCC90}" type="sibTrans" cxnId="{132EBD46-8DE8-4A1F-A3CE-6CC38B7381C7}">
      <dgm:prSet/>
      <dgm:spPr/>
      <dgm:t>
        <a:bodyPr/>
        <a:lstStyle/>
        <a:p>
          <a:endParaRPr lang="en-US"/>
        </a:p>
      </dgm:t>
    </dgm:pt>
    <dgm:pt modelId="{FF3D9938-577C-4A72-988D-E37ABD05B646}">
      <dgm:prSet phldrT="[Text]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700" kern="1200" dirty="0">
              <a:latin typeface="Consolas" panose="020B0609020204030204" pitchFamily="49" charset="0"/>
            </a:rPr>
            <a:t> CONT_IDX: 1</a:t>
          </a:r>
        </a:p>
      </dgm:t>
    </dgm:pt>
    <dgm:pt modelId="{542776EE-1D22-4EE8-B0D1-FDE95CD3102A}" type="parTrans" cxnId="{AEC36510-32CA-43DB-BE6C-774DDCA01101}">
      <dgm:prSet/>
      <dgm:spPr/>
      <dgm:t>
        <a:bodyPr/>
        <a:lstStyle/>
        <a:p>
          <a:endParaRPr lang="en-US"/>
        </a:p>
      </dgm:t>
    </dgm:pt>
    <dgm:pt modelId="{7D3F7A80-8450-4E0E-9A5F-3B5BE466B0C7}" type="sibTrans" cxnId="{AEC36510-32CA-43DB-BE6C-774DDCA01101}">
      <dgm:prSet/>
      <dgm:spPr/>
      <dgm:t>
        <a:bodyPr/>
        <a:lstStyle/>
        <a:p>
          <a:endParaRPr lang="en-US"/>
        </a:p>
      </dgm:t>
    </dgm:pt>
    <dgm:pt modelId="{8014C18B-41AF-49CF-A09E-86D49CE9F0CF}">
      <dgm:prSet phldrT="[Text]" custT="1"/>
      <dgm:spPr/>
      <dgm:t>
        <a:bodyPr/>
        <a:lstStyle/>
        <a:p>
          <a:r>
            <a:rPr lang="en-US" sz="2800" dirty="0">
              <a:latin typeface="Consolas" panose="020B0609020204030204" pitchFamily="49" charset="0"/>
            </a:rPr>
            <a:t>Spanned Frame 2</a:t>
          </a:r>
        </a:p>
      </dgm:t>
    </dgm:pt>
    <dgm:pt modelId="{D6CF752A-C522-4C9D-9B08-55453D3FE0D2}" type="parTrans" cxnId="{9EECD54D-D45C-414E-8AD0-F76D5CC8D244}">
      <dgm:prSet/>
      <dgm:spPr/>
      <dgm:t>
        <a:bodyPr/>
        <a:lstStyle/>
        <a:p>
          <a:endParaRPr lang="en-US"/>
        </a:p>
      </dgm:t>
    </dgm:pt>
    <dgm:pt modelId="{57ED8210-9B93-419D-9DE4-7AFAF9679D0B}" type="sibTrans" cxnId="{9EECD54D-D45C-414E-8AD0-F76D5CC8D244}">
      <dgm:prSet/>
      <dgm:spPr/>
      <dgm:t>
        <a:bodyPr/>
        <a:lstStyle/>
        <a:p>
          <a:endParaRPr lang="en-US"/>
        </a:p>
      </dgm:t>
    </dgm:pt>
    <dgm:pt modelId="{836A0211-894F-4609-9A0D-5C3E347A5FBC}">
      <dgm:prSet phldrT="[Text]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>
              <a:latin typeface="Consolas" panose="020B0609020204030204" pitchFamily="49" charset="0"/>
            </a:rPr>
            <a:t>FRAMESIZE: 65535</a:t>
          </a:r>
        </a:p>
      </dgm:t>
    </dgm:pt>
    <dgm:pt modelId="{9119BD63-3E6D-4C12-BCD5-EA08166C569A}" type="parTrans" cxnId="{F7712976-F699-4A0E-BA58-F13F53EE9ACC}">
      <dgm:prSet/>
      <dgm:spPr/>
      <dgm:t>
        <a:bodyPr/>
        <a:lstStyle/>
        <a:p>
          <a:endParaRPr lang="en-US"/>
        </a:p>
      </dgm:t>
    </dgm:pt>
    <dgm:pt modelId="{E92AB90C-F92E-4F4D-BB9E-6B7B00298AD9}" type="sibTrans" cxnId="{F7712976-F699-4A0E-BA58-F13F53EE9ACC}">
      <dgm:prSet/>
      <dgm:spPr/>
      <dgm:t>
        <a:bodyPr/>
        <a:lstStyle/>
        <a:p>
          <a:endParaRPr lang="en-US"/>
        </a:p>
      </dgm:t>
    </dgm:pt>
    <dgm:pt modelId="{DC5F3502-8548-4DD6-B117-7EAAD8B1E12B}">
      <dgm:prSet phldrT="[Text]" custT="1"/>
      <dgm:spPr/>
      <dgm:t>
        <a:bodyPr/>
        <a:lstStyle/>
        <a:p>
          <a:r>
            <a:rPr lang="en-US" sz="2800" dirty="0">
              <a:latin typeface="Consolas" panose="020B0609020204030204" pitchFamily="49" charset="0"/>
            </a:rPr>
            <a:t>Spanned Frame 3</a:t>
          </a:r>
        </a:p>
      </dgm:t>
    </dgm:pt>
    <dgm:pt modelId="{584C80CC-B043-4186-ABF7-843F61D41937}" type="parTrans" cxnId="{AB114978-92EF-4152-9362-9F8A0A6AA804}">
      <dgm:prSet/>
      <dgm:spPr/>
      <dgm:t>
        <a:bodyPr/>
        <a:lstStyle/>
        <a:p>
          <a:endParaRPr lang="en-US"/>
        </a:p>
      </dgm:t>
    </dgm:pt>
    <dgm:pt modelId="{D349C02D-CEA6-446A-875D-9CB9CF81D59C}" type="sibTrans" cxnId="{AB114978-92EF-4152-9362-9F8A0A6AA804}">
      <dgm:prSet/>
      <dgm:spPr/>
      <dgm:t>
        <a:bodyPr/>
        <a:lstStyle/>
        <a:p>
          <a:endParaRPr lang="en-US"/>
        </a:p>
      </dgm:t>
    </dgm:pt>
    <dgm:pt modelId="{3D5150AD-7CDF-4531-ABC0-F54DCB67A75B}">
      <dgm:prSet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>
              <a:latin typeface="Consolas" panose="020B0609020204030204" pitchFamily="49" charset="0"/>
            </a:rPr>
            <a:t> CONT_IDX: 2</a:t>
          </a:r>
        </a:p>
      </dgm:t>
    </dgm:pt>
    <dgm:pt modelId="{55AFC6F2-FC92-4AD4-A2DC-1D6365DFF2B9}" type="parTrans" cxnId="{3A5F17AE-48A7-49AC-A1C8-E97E6BC7E378}">
      <dgm:prSet/>
      <dgm:spPr/>
      <dgm:t>
        <a:bodyPr/>
        <a:lstStyle/>
        <a:p>
          <a:endParaRPr lang="en-US"/>
        </a:p>
      </dgm:t>
    </dgm:pt>
    <dgm:pt modelId="{4723DAB9-2E90-4CFF-9B42-153DECC7C8DF}" type="sibTrans" cxnId="{3A5F17AE-48A7-49AC-A1C8-E97E6BC7E378}">
      <dgm:prSet/>
      <dgm:spPr/>
      <dgm:t>
        <a:bodyPr/>
        <a:lstStyle/>
        <a:p>
          <a:endParaRPr lang="en-US"/>
        </a:p>
      </dgm:t>
    </dgm:pt>
    <dgm:pt modelId="{6D459F0E-0AAE-4B90-9906-5B28D361B17B}">
      <dgm:prSet phldrT="[Text]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>
              <a:latin typeface="Consolas" panose="020B0609020204030204" pitchFamily="49" charset="0"/>
            </a:rPr>
            <a:t>FRAMESIZE: &lt;65535</a:t>
          </a:r>
        </a:p>
      </dgm:t>
    </dgm:pt>
    <dgm:pt modelId="{3760E21F-3DA2-4EF2-A222-52B7A91651E8}" type="parTrans" cxnId="{4C12966D-0ACC-4F11-9B61-93C7FE908010}">
      <dgm:prSet/>
      <dgm:spPr/>
      <dgm:t>
        <a:bodyPr/>
        <a:lstStyle/>
        <a:p>
          <a:endParaRPr lang="en-US"/>
        </a:p>
      </dgm:t>
    </dgm:pt>
    <dgm:pt modelId="{AB3B162D-BE35-4DA4-81B2-A83335D365E2}" type="sibTrans" cxnId="{4C12966D-0ACC-4F11-9B61-93C7FE908010}">
      <dgm:prSet/>
      <dgm:spPr/>
      <dgm:t>
        <a:bodyPr/>
        <a:lstStyle/>
        <a:p>
          <a:endParaRPr lang="en-US"/>
        </a:p>
      </dgm:t>
    </dgm:pt>
    <dgm:pt modelId="{00D3BECD-EB36-4DFD-96CB-ED0F16953A53}">
      <dgm:prSet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>
              <a:latin typeface="Consolas" panose="020B0609020204030204" pitchFamily="49" charset="0"/>
            </a:rPr>
            <a:t> CONT_IDX: 65535</a:t>
          </a:r>
        </a:p>
      </dgm:t>
    </dgm:pt>
    <dgm:pt modelId="{1E134527-1D19-4B06-A79D-4D3E94EC371C}" type="parTrans" cxnId="{EE904D98-2644-403D-BE53-3C6E34C3BEA1}">
      <dgm:prSet/>
      <dgm:spPr/>
      <dgm:t>
        <a:bodyPr/>
        <a:lstStyle/>
        <a:p>
          <a:endParaRPr lang="en-US"/>
        </a:p>
      </dgm:t>
    </dgm:pt>
    <dgm:pt modelId="{47DD196B-8290-4C39-BCEE-87C3ADB89E4C}" type="sibTrans" cxnId="{EE904D98-2644-403D-BE53-3C6E34C3BEA1}">
      <dgm:prSet/>
      <dgm:spPr/>
      <dgm:t>
        <a:bodyPr/>
        <a:lstStyle/>
        <a:p>
          <a:endParaRPr lang="en-US"/>
        </a:p>
      </dgm:t>
    </dgm:pt>
    <dgm:pt modelId="{719122BE-6C7C-455E-87C0-DA84A34FBD42}">
      <dgm:prSet phldrT="[Text]"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700" kern="1200" dirty="0">
              <a:latin typeface="Consolas" panose="020B0609020204030204" pitchFamily="49" charset="0"/>
            </a:rPr>
            <a:t> DATASIZE: </a:t>
          </a: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olas" panose="020B0609020204030204" pitchFamily="49" charset="0"/>
              <a:ea typeface="+mn-ea"/>
              <a:cs typeface="+mn-cs"/>
            </a:rPr>
            <a:t>65519</a:t>
          </a:r>
        </a:p>
      </dgm:t>
    </dgm:pt>
    <dgm:pt modelId="{693C756A-5721-480F-A2E2-AF936A5D0082}" type="parTrans" cxnId="{B77C613C-3432-4E21-B4F4-71394DFD3831}">
      <dgm:prSet/>
      <dgm:spPr/>
      <dgm:t>
        <a:bodyPr/>
        <a:lstStyle/>
        <a:p>
          <a:endParaRPr lang="en-US"/>
        </a:p>
      </dgm:t>
    </dgm:pt>
    <dgm:pt modelId="{4DE07A86-DC02-4DF0-A032-3E660F0DAEBD}" type="sibTrans" cxnId="{B77C613C-3432-4E21-B4F4-71394DFD3831}">
      <dgm:prSet/>
      <dgm:spPr/>
      <dgm:t>
        <a:bodyPr/>
        <a:lstStyle/>
        <a:p>
          <a:endParaRPr lang="en-US"/>
        </a:p>
      </dgm:t>
    </dgm:pt>
    <dgm:pt modelId="{2E43D04C-2DB3-46A4-B241-3DE59DB41503}">
      <dgm:prSet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>
              <a:latin typeface="Consolas" panose="020B0609020204030204" pitchFamily="49" charset="0"/>
            </a:rPr>
            <a:t> DATASIZE: </a:t>
          </a:r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olas" panose="020B0609020204030204" pitchFamily="49" charset="0"/>
              <a:ea typeface="+mn-ea"/>
              <a:cs typeface="+mn-cs"/>
            </a:rPr>
            <a:t>65519</a:t>
          </a:r>
          <a:endParaRPr lang="en-US" dirty="0">
            <a:latin typeface="Consolas" panose="020B0609020204030204" pitchFamily="49" charset="0"/>
          </a:endParaRPr>
        </a:p>
      </dgm:t>
    </dgm:pt>
    <dgm:pt modelId="{06D0CC82-BA23-47D2-84FC-5409D6D442E2}" type="parTrans" cxnId="{BEC643F6-11B5-4AB9-8753-F82C47A2CB56}">
      <dgm:prSet/>
      <dgm:spPr/>
      <dgm:t>
        <a:bodyPr/>
        <a:lstStyle/>
        <a:p>
          <a:endParaRPr lang="en-US"/>
        </a:p>
      </dgm:t>
    </dgm:pt>
    <dgm:pt modelId="{1A977938-4F7A-49CA-860D-C2C3A17EB86A}" type="sibTrans" cxnId="{BEC643F6-11B5-4AB9-8753-F82C47A2CB56}">
      <dgm:prSet/>
      <dgm:spPr/>
      <dgm:t>
        <a:bodyPr/>
        <a:lstStyle/>
        <a:p>
          <a:endParaRPr lang="en-US"/>
        </a:p>
      </dgm:t>
    </dgm:pt>
    <dgm:pt modelId="{2D02ECA8-979A-4111-8080-475026E5DC41}">
      <dgm:prSet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>
              <a:latin typeface="Consolas" panose="020B0609020204030204" pitchFamily="49" charset="0"/>
            </a:rPr>
            <a:t> DATASIZE: &lt;</a:t>
          </a:r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olas" panose="020B0609020204030204" pitchFamily="49" charset="0"/>
              <a:ea typeface="+mn-ea"/>
              <a:cs typeface="+mn-cs"/>
            </a:rPr>
            <a:t>65519</a:t>
          </a:r>
          <a:endParaRPr lang="en-US" dirty="0">
            <a:latin typeface="Consolas" panose="020B0609020204030204" pitchFamily="49" charset="0"/>
          </a:endParaRPr>
        </a:p>
      </dgm:t>
    </dgm:pt>
    <dgm:pt modelId="{6415513A-8CB9-4A24-9494-E94642BE9429}" type="parTrans" cxnId="{54EC1B3B-E53E-472D-B4B2-13A4C8135995}">
      <dgm:prSet/>
      <dgm:spPr/>
      <dgm:t>
        <a:bodyPr/>
        <a:lstStyle/>
        <a:p>
          <a:endParaRPr lang="en-US"/>
        </a:p>
      </dgm:t>
    </dgm:pt>
    <dgm:pt modelId="{32E4E3DA-DF7C-4761-9A35-54080E3EAEC1}" type="sibTrans" cxnId="{54EC1B3B-E53E-472D-B4B2-13A4C8135995}">
      <dgm:prSet/>
      <dgm:spPr/>
      <dgm:t>
        <a:bodyPr/>
        <a:lstStyle/>
        <a:p>
          <a:endParaRPr lang="en-US"/>
        </a:p>
      </dgm:t>
    </dgm:pt>
    <dgm:pt modelId="{AE866789-0E52-411A-A691-5CFA37D4F5EC}" type="pres">
      <dgm:prSet presAssocID="{E5F40CCA-2519-4AA5-B173-E1552C24B8FB}" presName="Name0" presStyleCnt="0">
        <dgm:presLayoutVars>
          <dgm:dir/>
          <dgm:animLvl val="lvl"/>
          <dgm:resizeHandles/>
        </dgm:presLayoutVars>
      </dgm:prSet>
      <dgm:spPr/>
    </dgm:pt>
    <dgm:pt modelId="{00CA5DF2-F3C1-45F8-847C-7596F3590363}" type="pres">
      <dgm:prSet presAssocID="{66D77E5B-B11D-4C29-8F91-2B2F02999671}" presName="linNode" presStyleCnt="0"/>
      <dgm:spPr/>
    </dgm:pt>
    <dgm:pt modelId="{CCFDA889-1D0F-4870-A44F-AD2D9FCA8532}" type="pres">
      <dgm:prSet presAssocID="{66D77E5B-B11D-4C29-8F91-2B2F02999671}" presName="parentShp" presStyleLbl="node1" presStyleIdx="0" presStyleCnt="3">
        <dgm:presLayoutVars>
          <dgm:bulletEnabled val="1"/>
        </dgm:presLayoutVars>
      </dgm:prSet>
      <dgm:spPr/>
    </dgm:pt>
    <dgm:pt modelId="{C72872F6-79D1-4703-AEC3-0468B1AA3C64}" type="pres">
      <dgm:prSet presAssocID="{66D77E5B-B11D-4C29-8F91-2B2F02999671}" presName="childShp" presStyleLbl="bgAccFollowNode1" presStyleIdx="0" presStyleCnt="3" custScaleY="98078">
        <dgm:presLayoutVars>
          <dgm:bulletEnabled val="1"/>
        </dgm:presLayoutVars>
      </dgm:prSet>
      <dgm:spPr/>
    </dgm:pt>
    <dgm:pt modelId="{EB791173-B8BD-4510-A1D1-FA514F69284A}" type="pres">
      <dgm:prSet presAssocID="{0BEFEEBE-6B3B-49EB-AB41-C626922F877A}" presName="spacing" presStyleCnt="0"/>
      <dgm:spPr/>
    </dgm:pt>
    <dgm:pt modelId="{AE9CB675-4A64-4971-BFBA-00B719B16486}" type="pres">
      <dgm:prSet presAssocID="{8014C18B-41AF-49CF-A09E-86D49CE9F0CF}" presName="linNode" presStyleCnt="0"/>
      <dgm:spPr/>
    </dgm:pt>
    <dgm:pt modelId="{81D05793-5345-4C49-A2D6-B275CC00A69B}" type="pres">
      <dgm:prSet presAssocID="{8014C18B-41AF-49CF-A09E-86D49CE9F0CF}" presName="parentShp" presStyleLbl="node1" presStyleIdx="1" presStyleCnt="3">
        <dgm:presLayoutVars>
          <dgm:bulletEnabled val="1"/>
        </dgm:presLayoutVars>
      </dgm:prSet>
      <dgm:spPr/>
    </dgm:pt>
    <dgm:pt modelId="{2D5BC1B5-AD05-4503-8159-47639CD8EA13}" type="pres">
      <dgm:prSet presAssocID="{8014C18B-41AF-49CF-A09E-86D49CE9F0CF}" presName="childShp" presStyleLbl="bgAccFollowNode1" presStyleIdx="1" presStyleCnt="3">
        <dgm:presLayoutVars>
          <dgm:bulletEnabled val="1"/>
        </dgm:presLayoutVars>
      </dgm:prSet>
      <dgm:spPr/>
    </dgm:pt>
    <dgm:pt modelId="{F779612B-2653-432C-8E17-8B9C223D1D13}" type="pres">
      <dgm:prSet presAssocID="{57ED8210-9B93-419D-9DE4-7AFAF9679D0B}" presName="spacing" presStyleCnt="0"/>
      <dgm:spPr/>
    </dgm:pt>
    <dgm:pt modelId="{310268E5-410D-4373-BE49-DB619D3EF7C1}" type="pres">
      <dgm:prSet presAssocID="{DC5F3502-8548-4DD6-B117-7EAAD8B1E12B}" presName="linNode" presStyleCnt="0"/>
      <dgm:spPr/>
    </dgm:pt>
    <dgm:pt modelId="{376F529F-82BD-4C16-AAFF-A1EA6893BFB1}" type="pres">
      <dgm:prSet presAssocID="{DC5F3502-8548-4DD6-B117-7EAAD8B1E12B}" presName="parentShp" presStyleLbl="node1" presStyleIdx="2" presStyleCnt="3">
        <dgm:presLayoutVars>
          <dgm:bulletEnabled val="1"/>
        </dgm:presLayoutVars>
      </dgm:prSet>
      <dgm:spPr/>
    </dgm:pt>
    <dgm:pt modelId="{0B70727E-4853-4457-A547-A1E0DDC136E9}" type="pres">
      <dgm:prSet presAssocID="{DC5F3502-8548-4DD6-B117-7EAAD8B1E12B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47AC305-180B-465F-810F-0C843C75D387}" type="presOf" srcId="{3D5150AD-7CDF-4531-ABC0-F54DCB67A75B}" destId="{2D5BC1B5-AD05-4503-8159-47639CD8EA13}" srcOrd="0" destOrd="1" presId="urn:microsoft.com/office/officeart/2005/8/layout/vList6"/>
    <dgm:cxn modelId="{AEC36510-32CA-43DB-BE6C-774DDCA01101}" srcId="{66D77E5B-B11D-4C29-8F91-2B2F02999671}" destId="{FF3D9938-577C-4A72-988D-E37ABD05B646}" srcOrd="1" destOrd="0" parTransId="{542776EE-1D22-4EE8-B0D1-FDE95CD3102A}" sibTransId="{7D3F7A80-8450-4E0E-9A5F-3B5BE466B0C7}"/>
    <dgm:cxn modelId="{68D3881B-65FA-4D83-B448-7AFDE22A18AC}" type="presOf" srcId="{DC5F3502-8548-4DD6-B117-7EAAD8B1E12B}" destId="{376F529F-82BD-4C16-AAFF-A1EA6893BFB1}" srcOrd="0" destOrd="0" presId="urn:microsoft.com/office/officeart/2005/8/layout/vList6"/>
    <dgm:cxn modelId="{C356C71D-7563-4198-8519-47D1319CC6BF}" type="presOf" srcId="{6D459F0E-0AAE-4B90-9906-5B28D361B17B}" destId="{0B70727E-4853-4457-A547-A1E0DDC136E9}" srcOrd="0" destOrd="0" presId="urn:microsoft.com/office/officeart/2005/8/layout/vList6"/>
    <dgm:cxn modelId="{E4B2AF22-B862-4E5A-AE9D-EB544AEC8786}" srcId="{E5F40CCA-2519-4AA5-B173-E1552C24B8FB}" destId="{66D77E5B-B11D-4C29-8F91-2B2F02999671}" srcOrd="0" destOrd="0" parTransId="{9DF3E2CE-E961-4EDC-BD79-B46BED57FBD9}" sibTransId="{0BEFEEBE-6B3B-49EB-AB41-C626922F877A}"/>
    <dgm:cxn modelId="{278B692F-D731-4566-9728-84DF30A62B6C}" type="presOf" srcId="{E5F40CCA-2519-4AA5-B173-E1552C24B8FB}" destId="{AE866789-0E52-411A-A691-5CFA37D4F5EC}" srcOrd="0" destOrd="0" presId="urn:microsoft.com/office/officeart/2005/8/layout/vList6"/>
    <dgm:cxn modelId="{0AAB1534-13DD-45D3-BC97-B3DEAF99B8CD}" type="presOf" srcId="{66D77E5B-B11D-4C29-8F91-2B2F02999671}" destId="{CCFDA889-1D0F-4870-A44F-AD2D9FCA8532}" srcOrd="0" destOrd="0" presId="urn:microsoft.com/office/officeart/2005/8/layout/vList6"/>
    <dgm:cxn modelId="{121FD934-1561-40A2-B0C3-48FCEA91A295}" type="presOf" srcId="{00D3BECD-EB36-4DFD-96CB-ED0F16953A53}" destId="{0B70727E-4853-4457-A547-A1E0DDC136E9}" srcOrd="0" destOrd="1" presId="urn:microsoft.com/office/officeart/2005/8/layout/vList6"/>
    <dgm:cxn modelId="{54EC1B3B-E53E-472D-B4B2-13A4C8135995}" srcId="{DC5F3502-8548-4DD6-B117-7EAAD8B1E12B}" destId="{2D02ECA8-979A-4111-8080-475026E5DC41}" srcOrd="2" destOrd="0" parTransId="{6415513A-8CB9-4A24-9494-E94642BE9429}" sibTransId="{32E4E3DA-DF7C-4761-9A35-54080E3EAEC1}"/>
    <dgm:cxn modelId="{B77C613C-3432-4E21-B4F4-71394DFD3831}" srcId="{66D77E5B-B11D-4C29-8F91-2B2F02999671}" destId="{719122BE-6C7C-455E-87C0-DA84A34FBD42}" srcOrd="2" destOrd="0" parTransId="{693C756A-5721-480F-A2E2-AF936A5D0082}" sibTransId="{4DE07A86-DC02-4DF0-A032-3E660F0DAEBD}"/>
    <dgm:cxn modelId="{BEAA9243-EF09-41B7-A1C7-C5EFA93CB746}" type="presOf" srcId="{836A0211-894F-4609-9A0D-5C3E347A5FBC}" destId="{2D5BC1B5-AD05-4503-8159-47639CD8EA13}" srcOrd="0" destOrd="0" presId="urn:microsoft.com/office/officeart/2005/8/layout/vList6"/>
    <dgm:cxn modelId="{132EBD46-8DE8-4A1F-A3CE-6CC38B7381C7}" srcId="{66D77E5B-B11D-4C29-8F91-2B2F02999671}" destId="{D3814212-80A6-4263-8530-DECE49E4C06D}" srcOrd="0" destOrd="0" parTransId="{2EB1957B-819C-4D82-BEBB-8FC085AC2C79}" sibTransId="{BC0B1E0D-DAB9-4C6E-88D1-65EDB16CCC90}"/>
    <dgm:cxn modelId="{B9E9C96A-E266-46DF-9DB9-AC9274E7D2DA}" type="presOf" srcId="{2E43D04C-2DB3-46A4-B241-3DE59DB41503}" destId="{2D5BC1B5-AD05-4503-8159-47639CD8EA13}" srcOrd="0" destOrd="2" presId="urn:microsoft.com/office/officeart/2005/8/layout/vList6"/>
    <dgm:cxn modelId="{4C12966D-0ACC-4F11-9B61-93C7FE908010}" srcId="{DC5F3502-8548-4DD6-B117-7EAAD8B1E12B}" destId="{6D459F0E-0AAE-4B90-9906-5B28D361B17B}" srcOrd="0" destOrd="0" parTransId="{3760E21F-3DA2-4EF2-A222-52B7A91651E8}" sibTransId="{AB3B162D-BE35-4DA4-81B2-A83335D365E2}"/>
    <dgm:cxn modelId="{9EECD54D-D45C-414E-8AD0-F76D5CC8D244}" srcId="{E5F40CCA-2519-4AA5-B173-E1552C24B8FB}" destId="{8014C18B-41AF-49CF-A09E-86D49CE9F0CF}" srcOrd="1" destOrd="0" parTransId="{D6CF752A-C522-4C9D-9B08-55453D3FE0D2}" sibTransId="{57ED8210-9B93-419D-9DE4-7AFAF9679D0B}"/>
    <dgm:cxn modelId="{F7712976-F699-4A0E-BA58-F13F53EE9ACC}" srcId="{8014C18B-41AF-49CF-A09E-86D49CE9F0CF}" destId="{836A0211-894F-4609-9A0D-5C3E347A5FBC}" srcOrd="0" destOrd="0" parTransId="{9119BD63-3E6D-4C12-BCD5-EA08166C569A}" sibTransId="{E92AB90C-F92E-4F4D-BB9E-6B7B00298AD9}"/>
    <dgm:cxn modelId="{75BE1A58-3623-4E2C-8A32-12F0380A303A}" type="presOf" srcId="{2D02ECA8-979A-4111-8080-475026E5DC41}" destId="{0B70727E-4853-4457-A547-A1E0DDC136E9}" srcOrd="0" destOrd="2" presId="urn:microsoft.com/office/officeart/2005/8/layout/vList6"/>
    <dgm:cxn modelId="{AB114978-92EF-4152-9362-9F8A0A6AA804}" srcId="{E5F40CCA-2519-4AA5-B173-E1552C24B8FB}" destId="{DC5F3502-8548-4DD6-B117-7EAAD8B1E12B}" srcOrd="2" destOrd="0" parTransId="{584C80CC-B043-4186-ABF7-843F61D41937}" sibTransId="{D349C02D-CEA6-446A-875D-9CB9CF81D59C}"/>
    <dgm:cxn modelId="{EE904D98-2644-403D-BE53-3C6E34C3BEA1}" srcId="{DC5F3502-8548-4DD6-B117-7EAAD8B1E12B}" destId="{00D3BECD-EB36-4DFD-96CB-ED0F16953A53}" srcOrd="1" destOrd="0" parTransId="{1E134527-1D19-4B06-A79D-4D3E94EC371C}" sibTransId="{47DD196B-8290-4C39-BCEE-87C3ADB89E4C}"/>
    <dgm:cxn modelId="{C58A269A-255F-4DA8-A12D-74A3D7A2534F}" type="presOf" srcId="{8014C18B-41AF-49CF-A09E-86D49CE9F0CF}" destId="{81D05793-5345-4C49-A2D6-B275CC00A69B}" srcOrd="0" destOrd="0" presId="urn:microsoft.com/office/officeart/2005/8/layout/vList6"/>
    <dgm:cxn modelId="{D4B2CD9D-8E83-4D7B-82B2-75F49E3917F2}" type="presOf" srcId="{D3814212-80A6-4263-8530-DECE49E4C06D}" destId="{C72872F6-79D1-4703-AEC3-0468B1AA3C64}" srcOrd="0" destOrd="0" presId="urn:microsoft.com/office/officeart/2005/8/layout/vList6"/>
    <dgm:cxn modelId="{3A5F17AE-48A7-49AC-A1C8-E97E6BC7E378}" srcId="{8014C18B-41AF-49CF-A09E-86D49CE9F0CF}" destId="{3D5150AD-7CDF-4531-ABC0-F54DCB67A75B}" srcOrd="1" destOrd="0" parTransId="{55AFC6F2-FC92-4AD4-A2DC-1D6365DFF2B9}" sibTransId="{4723DAB9-2E90-4CFF-9B42-153DECC7C8DF}"/>
    <dgm:cxn modelId="{87958EC2-F85E-4674-A64A-2E3A34DD56AF}" type="presOf" srcId="{FF3D9938-577C-4A72-988D-E37ABD05B646}" destId="{C72872F6-79D1-4703-AEC3-0468B1AA3C64}" srcOrd="0" destOrd="1" presId="urn:microsoft.com/office/officeart/2005/8/layout/vList6"/>
    <dgm:cxn modelId="{84A7DEEA-A6C8-4257-A26F-AD1DC7DD96C7}" type="presOf" srcId="{719122BE-6C7C-455E-87C0-DA84A34FBD42}" destId="{C72872F6-79D1-4703-AEC3-0468B1AA3C64}" srcOrd="0" destOrd="2" presId="urn:microsoft.com/office/officeart/2005/8/layout/vList6"/>
    <dgm:cxn modelId="{BEC643F6-11B5-4AB9-8753-F82C47A2CB56}" srcId="{8014C18B-41AF-49CF-A09E-86D49CE9F0CF}" destId="{2E43D04C-2DB3-46A4-B241-3DE59DB41503}" srcOrd="2" destOrd="0" parTransId="{06D0CC82-BA23-47D2-84FC-5409D6D442E2}" sibTransId="{1A977938-4F7A-49CA-860D-C2C3A17EB86A}"/>
    <dgm:cxn modelId="{6DFE368B-6FBC-4E11-9F53-7DDA82807CA5}" type="presParOf" srcId="{AE866789-0E52-411A-A691-5CFA37D4F5EC}" destId="{00CA5DF2-F3C1-45F8-847C-7596F3590363}" srcOrd="0" destOrd="0" presId="urn:microsoft.com/office/officeart/2005/8/layout/vList6"/>
    <dgm:cxn modelId="{3CE78AED-527E-4BD0-96AB-B83965625978}" type="presParOf" srcId="{00CA5DF2-F3C1-45F8-847C-7596F3590363}" destId="{CCFDA889-1D0F-4870-A44F-AD2D9FCA8532}" srcOrd="0" destOrd="0" presId="urn:microsoft.com/office/officeart/2005/8/layout/vList6"/>
    <dgm:cxn modelId="{7DF1B4E4-C4BA-4B38-BAA3-4A6C140DDF7E}" type="presParOf" srcId="{00CA5DF2-F3C1-45F8-847C-7596F3590363}" destId="{C72872F6-79D1-4703-AEC3-0468B1AA3C64}" srcOrd="1" destOrd="0" presId="urn:microsoft.com/office/officeart/2005/8/layout/vList6"/>
    <dgm:cxn modelId="{C9540FB5-66FE-40B9-B8CA-DCF7A3645522}" type="presParOf" srcId="{AE866789-0E52-411A-A691-5CFA37D4F5EC}" destId="{EB791173-B8BD-4510-A1D1-FA514F69284A}" srcOrd="1" destOrd="0" presId="urn:microsoft.com/office/officeart/2005/8/layout/vList6"/>
    <dgm:cxn modelId="{E0F97686-39B2-4556-9A6B-7194E1BC6C5D}" type="presParOf" srcId="{AE866789-0E52-411A-A691-5CFA37D4F5EC}" destId="{AE9CB675-4A64-4971-BFBA-00B719B16486}" srcOrd="2" destOrd="0" presId="urn:microsoft.com/office/officeart/2005/8/layout/vList6"/>
    <dgm:cxn modelId="{F4F8DA5F-B2B8-4A67-81AE-A8A7500328EB}" type="presParOf" srcId="{AE9CB675-4A64-4971-BFBA-00B719B16486}" destId="{81D05793-5345-4C49-A2D6-B275CC00A69B}" srcOrd="0" destOrd="0" presId="urn:microsoft.com/office/officeart/2005/8/layout/vList6"/>
    <dgm:cxn modelId="{79277F2C-2734-4FC0-A261-8AF508D4AF28}" type="presParOf" srcId="{AE9CB675-4A64-4971-BFBA-00B719B16486}" destId="{2D5BC1B5-AD05-4503-8159-47639CD8EA13}" srcOrd="1" destOrd="0" presId="urn:microsoft.com/office/officeart/2005/8/layout/vList6"/>
    <dgm:cxn modelId="{3CBE55EB-8A70-48A2-9EB6-FAECF43B7A55}" type="presParOf" srcId="{AE866789-0E52-411A-A691-5CFA37D4F5EC}" destId="{F779612B-2653-432C-8E17-8B9C223D1D13}" srcOrd="3" destOrd="0" presId="urn:microsoft.com/office/officeart/2005/8/layout/vList6"/>
    <dgm:cxn modelId="{03BA38DC-AACF-4DEE-9A2C-1CACC8E0A29B}" type="presParOf" srcId="{AE866789-0E52-411A-A691-5CFA37D4F5EC}" destId="{310268E5-410D-4373-BE49-DB619D3EF7C1}" srcOrd="4" destOrd="0" presId="urn:microsoft.com/office/officeart/2005/8/layout/vList6"/>
    <dgm:cxn modelId="{E1F0943A-336D-42FE-978B-40C5E4940BDE}" type="presParOf" srcId="{310268E5-410D-4373-BE49-DB619D3EF7C1}" destId="{376F529F-82BD-4C16-AAFF-A1EA6893BFB1}" srcOrd="0" destOrd="0" presId="urn:microsoft.com/office/officeart/2005/8/layout/vList6"/>
    <dgm:cxn modelId="{FA2BBD8F-38C4-4B70-B03E-AD60FF101AB1}" type="presParOf" srcId="{310268E5-410D-4373-BE49-DB619D3EF7C1}" destId="{0B70727E-4853-4457-A547-A1E0DDC136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40CCA-2519-4AA5-B173-E1552C24B8F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77E5B-B11D-4C29-8F91-2B2F02999671}">
      <dgm:prSet phldrT="[Text]" custT="1"/>
      <dgm:spPr/>
      <dgm:t>
        <a:bodyPr/>
        <a:lstStyle/>
        <a:p>
          <a:r>
            <a:rPr lang="en-US" sz="2800" dirty="0">
              <a:latin typeface="Consolas" panose="020B0609020204030204" pitchFamily="49" charset="0"/>
            </a:rPr>
            <a:t>Contiguous Frame</a:t>
          </a:r>
        </a:p>
      </dgm:t>
    </dgm:pt>
    <dgm:pt modelId="{9DF3E2CE-E961-4EDC-BD79-B46BED57FBD9}" type="parTrans" cxnId="{E4B2AF22-B862-4E5A-AE9D-EB544AEC8786}">
      <dgm:prSet/>
      <dgm:spPr/>
      <dgm:t>
        <a:bodyPr/>
        <a:lstStyle/>
        <a:p>
          <a:endParaRPr lang="en-US">
            <a:latin typeface="Consolas" panose="020B0609020204030204" pitchFamily="49" charset="0"/>
          </a:endParaRPr>
        </a:p>
      </dgm:t>
    </dgm:pt>
    <dgm:pt modelId="{0BEFEEBE-6B3B-49EB-AB41-C626922F877A}" type="sibTrans" cxnId="{E4B2AF22-B862-4E5A-AE9D-EB544AEC8786}">
      <dgm:prSet/>
      <dgm:spPr/>
      <dgm:t>
        <a:bodyPr/>
        <a:lstStyle/>
        <a:p>
          <a:endParaRPr lang="en-US">
            <a:latin typeface="Consolas" panose="020B0609020204030204" pitchFamily="49" charset="0"/>
          </a:endParaRPr>
        </a:p>
      </dgm:t>
    </dgm:pt>
    <dgm:pt modelId="{2ACEC54E-80AA-4A40-93AB-6935C7F0E792}">
      <dgm:prSet phldrT="[Text]"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700" dirty="0">
              <a:latin typeface="Consolas" panose="020B0609020204030204" pitchFamily="49" charset="0"/>
            </a:rPr>
            <a:t> CONT_IDX: 1</a:t>
          </a:r>
        </a:p>
      </dgm:t>
    </dgm:pt>
    <dgm:pt modelId="{9DB48B73-61F4-4B63-9C69-39AFEB5E5D70}" type="parTrans" cxnId="{CD8DCE4E-A22E-40A4-8166-6A7572206669}">
      <dgm:prSet/>
      <dgm:spPr/>
      <dgm:t>
        <a:bodyPr/>
        <a:lstStyle/>
        <a:p>
          <a:endParaRPr lang="en-US">
            <a:latin typeface="Consolas" panose="020B0609020204030204" pitchFamily="49" charset="0"/>
          </a:endParaRPr>
        </a:p>
      </dgm:t>
    </dgm:pt>
    <dgm:pt modelId="{A9F55B30-02AF-41E4-AE66-4E3F458E9E9B}" type="sibTrans" cxnId="{CD8DCE4E-A22E-40A4-8166-6A7572206669}">
      <dgm:prSet/>
      <dgm:spPr/>
      <dgm:t>
        <a:bodyPr/>
        <a:lstStyle/>
        <a:p>
          <a:endParaRPr lang="en-US">
            <a:latin typeface="Consolas" panose="020B0609020204030204" pitchFamily="49" charset="0"/>
          </a:endParaRPr>
        </a:p>
      </dgm:t>
    </dgm:pt>
    <dgm:pt modelId="{8A417C96-FEEF-4037-A4EB-22F020A67C40}">
      <dgm:prSet phldrT="[Text]"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n-US" sz="1200" dirty="0">
            <a:latin typeface="Consolas" panose="020B0609020204030204" pitchFamily="49" charset="0"/>
          </a:endParaRPr>
        </a:p>
      </dgm:t>
    </dgm:pt>
    <dgm:pt modelId="{8F5F2A43-CD4B-4900-9C66-51F8FCEB0655}" type="parTrans" cxnId="{10874805-387A-42FE-A4CC-B554C288BD48}">
      <dgm:prSet/>
      <dgm:spPr/>
      <dgm:t>
        <a:bodyPr/>
        <a:lstStyle/>
        <a:p>
          <a:endParaRPr lang="en-US"/>
        </a:p>
      </dgm:t>
    </dgm:pt>
    <dgm:pt modelId="{C9968ED9-2157-49D8-A29A-7B1F7C6AEF90}" type="sibTrans" cxnId="{10874805-387A-42FE-A4CC-B554C288BD48}">
      <dgm:prSet/>
      <dgm:spPr/>
      <dgm:t>
        <a:bodyPr/>
        <a:lstStyle/>
        <a:p>
          <a:endParaRPr lang="en-US"/>
        </a:p>
      </dgm:t>
    </dgm:pt>
    <dgm:pt modelId="{5D8408C0-C710-48BD-BE19-DDF77A47F7CC}">
      <dgm:prSet phldrT="[Text]"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700" dirty="0">
              <a:latin typeface="Consolas" panose="020B0609020204030204" pitchFamily="49" charset="0"/>
            </a:rPr>
            <a:t>FRAMESIZE: 65535</a:t>
          </a:r>
        </a:p>
      </dgm:t>
    </dgm:pt>
    <dgm:pt modelId="{91CC8D40-67E2-4956-95D1-698BE4224E35}" type="sibTrans" cxnId="{67EA634F-BD20-4B41-AF4E-99ABFAB1EE60}">
      <dgm:prSet/>
      <dgm:spPr/>
      <dgm:t>
        <a:bodyPr/>
        <a:lstStyle/>
        <a:p>
          <a:endParaRPr lang="en-US"/>
        </a:p>
      </dgm:t>
    </dgm:pt>
    <dgm:pt modelId="{26B5A7D7-4961-4E31-AD55-B0162DEEF084}" type="parTrans" cxnId="{67EA634F-BD20-4B41-AF4E-99ABFAB1EE60}">
      <dgm:prSet/>
      <dgm:spPr/>
      <dgm:t>
        <a:bodyPr/>
        <a:lstStyle/>
        <a:p>
          <a:endParaRPr lang="en-US"/>
        </a:p>
      </dgm:t>
    </dgm:pt>
    <dgm:pt modelId="{AE866789-0E52-411A-A691-5CFA37D4F5EC}" type="pres">
      <dgm:prSet presAssocID="{E5F40CCA-2519-4AA5-B173-E1552C24B8FB}" presName="Name0" presStyleCnt="0">
        <dgm:presLayoutVars>
          <dgm:dir/>
          <dgm:animLvl val="lvl"/>
          <dgm:resizeHandles/>
        </dgm:presLayoutVars>
      </dgm:prSet>
      <dgm:spPr/>
    </dgm:pt>
    <dgm:pt modelId="{00CA5DF2-F3C1-45F8-847C-7596F3590363}" type="pres">
      <dgm:prSet presAssocID="{66D77E5B-B11D-4C29-8F91-2B2F02999671}" presName="linNode" presStyleCnt="0"/>
      <dgm:spPr/>
    </dgm:pt>
    <dgm:pt modelId="{CCFDA889-1D0F-4870-A44F-AD2D9FCA8532}" type="pres">
      <dgm:prSet presAssocID="{66D77E5B-B11D-4C29-8F91-2B2F02999671}" presName="parentShp" presStyleLbl="node1" presStyleIdx="0" presStyleCnt="1" custScaleX="197941" custLinFactNeighborX="-30979">
        <dgm:presLayoutVars>
          <dgm:bulletEnabled val="1"/>
        </dgm:presLayoutVars>
      </dgm:prSet>
      <dgm:spPr/>
    </dgm:pt>
    <dgm:pt modelId="{C72872F6-79D1-4703-AEC3-0468B1AA3C64}" type="pres">
      <dgm:prSet presAssocID="{66D77E5B-B11D-4C29-8F91-2B2F02999671}" presName="childShp" presStyleLbl="bgAccFollowNode1" presStyleIdx="0" presStyleCnt="1" custScaleX="135542" custScaleY="34799">
        <dgm:presLayoutVars>
          <dgm:bulletEnabled val="1"/>
        </dgm:presLayoutVars>
      </dgm:prSet>
      <dgm:spPr/>
    </dgm:pt>
  </dgm:ptLst>
  <dgm:cxnLst>
    <dgm:cxn modelId="{10874805-387A-42FE-A4CC-B554C288BD48}" srcId="{66D77E5B-B11D-4C29-8F91-2B2F02999671}" destId="{8A417C96-FEEF-4037-A4EB-22F020A67C40}" srcOrd="0" destOrd="0" parTransId="{8F5F2A43-CD4B-4900-9C66-51F8FCEB0655}" sibTransId="{C9968ED9-2157-49D8-A29A-7B1F7C6AEF90}"/>
    <dgm:cxn modelId="{E4B2AF22-B862-4E5A-AE9D-EB544AEC8786}" srcId="{E5F40CCA-2519-4AA5-B173-E1552C24B8FB}" destId="{66D77E5B-B11D-4C29-8F91-2B2F02999671}" srcOrd="0" destOrd="0" parTransId="{9DF3E2CE-E961-4EDC-BD79-B46BED57FBD9}" sibTransId="{0BEFEEBE-6B3B-49EB-AB41-C626922F877A}"/>
    <dgm:cxn modelId="{278B692F-D731-4566-9728-84DF30A62B6C}" type="presOf" srcId="{E5F40CCA-2519-4AA5-B173-E1552C24B8FB}" destId="{AE866789-0E52-411A-A691-5CFA37D4F5EC}" srcOrd="0" destOrd="0" presId="urn:microsoft.com/office/officeart/2005/8/layout/vList6"/>
    <dgm:cxn modelId="{0AAB1534-13DD-45D3-BC97-B3DEAF99B8CD}" type="presOf" srcId="{66D77E5B-B11D-4C29-8F91-2B2F02999671}" destId="{CCFDA889-1D0F-4870-A44F-AD2D9FCA8532}" srcOrd="0" destOrd="0" presId="urn:microsoft.com/office/officeart/2005/8/layout/vList6"/>
    <dgm:cxn modelId="{CD8DCE4E-A22E-40A4-8166-6A7572206669}" srcId="{66D77E5B-B11D-4C29-8F91-2B2F02999671}" destId="{2ACEC54E-80AA-4A40-93AB-6935C7F0E792}" srcOrd="2" destOrd="0" parTransId="{9DB48B73-61F4-4B63-9C69-39AFEB5E5D70}" sibTransId="{A9F55B30-02AF-41E4-AE66-4E3F458E9E9B}"/>
    <dgm:cxn modelId="{67EA634F-BD20-4B41-AF4E-99ABFAB1EE60}" srcId="{66D77E5B-B11D-4C29-8F91-2B2F02999671}" destId="{5D8408C0-C710-48BD-BE19-DDF77A47F7CC}" srcOrd="1" destOrd="0" parTransId="{26B5A7D7-4961-4E31-AD55-B0162DEEF084}" sibTransId="{91CC8D40-67E2-4956-95D1-698BE4224E35}"/>
    <dgm:cxn modelId="{6E9F717D-89F5-4BD7-9B21-F61878EA22D6}" type="presOf" srcId="{5D8408C0-C710-48BD-BE19-DDF77A47F7CC}" destId="{C72872F6-79D1-4703-AEC3-0468B1AA3C64}" srcOrd="0" destOrd="1" presId="urn:microsoft.com/office/officeart/2005/8/layout/vList6"/>
    <dgm:cxn modelId="{DA4285A8-18F2-421E-ACCC-B029AE2D8F32}" type="presOf" srcId="{2ACEC54E-80AA-4A40-93AB-6935C7F0E792}" destId="{C72872F6-79D1-4703-AEC3-0468B1AA3C64}" srcOrd="0" destOrd="2" presId="urn:microsoft.com/office/officeart/2005/8/layout/vList6"/>
    <dgm:cxn modelId="{494F10BB-61BB-4A76-BF5B-CD3E94396002}" type="presOf" srcId="{8A417C96-FEEF-4037-A4EB-22F020A67C40}" destId="{C72872F6-79D1-4703-AEC3-0468B1AA3C64}" srcOrd="0" destOrd="0" presId="urn:microsoft.com/office/officeart/2005/8/layout/vList6"/>
    <dgm:cxn modelId="{6DFE368B-6FBC-4E11-9F53-7DDA82807CA5}" type="presParOf" srcId="{AE866789-0E52-411A-A691-5CFA37D4F5EC}" destId="{00CA5DF2-F3C1-45F8-847C-7596F3590363}" srcOrd="0" destOrd="0" presId="urn:microsoft.com/office/officeart/2005/8/layout/vList6"/>
    <dgm:cxn modelId="{3CE78AED-527E-4BD0-96AB-B83965625978}" type="presParOf" srcId="{00CA5DF2-F3C1-45F8-847C-7596F3590363}" destId="{CCFDA889-1D0F-4870-A44F-AD2D9FCA8532}" srcOrd="0" destOrd="0" presId="urn:microsoft.com/office/officeart/2005/8/layout/vList6"/>
    <dgm:cxn modelId="{7DF1B4E4-C4BA-4B38-BAA3-4A6C140DDF7E}" type="presParOf" srcId="{00CA5DF2-F3C1-45F8-847C-7596F3590363}" destId="{C72872F6-79D1-4703-AEC3-0468B1AA3C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72F6-79D1-4703-AEC3-0468B1AA3C64}">
      <dsp:nvSpPr>
        <dsp:cNvPr id="0" name=""/>
        <dsp:cNvSpPr/>
      </dsp:nvSpPr>
      <dsp:spPr>
        <a:xfrm>
          <a:off x="1887219" y="10359"/>
          <a:ext cx="2830830" cy="10572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FRAMESIZE: 65535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 CONT_IDX: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 DATASIZE: </a:t>
          </a: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olas" panose="020B0609020204030204" pitchFamily="49" charset="0"/>
              <a:ea typeface="+mn-ea"/>
              <a:cs typeface="+mn-cs"/>
            </a:rPr>
            <a:t>65519</a:t>
          </a:r>
        </a:p>
      </dsp:txBody>
      <dsp:txXfrm>
        <a:off x="1887219" y="142521"/>
        <a:ext cx="2434346" cy="792969"/>
      </dsp:txXfrm>
    </dsp:sp>
    <dsp:sp modelId="{CCFDA889-1D0F-4870-A44F-AD2D9FCA8532}">
      <dsp:nvSpPr>
        <dsp:cNvPr id="0" name=""/>
        <dsp:cNvSpPr/>
      </dsp:nvSpPr>
      <dsp:spPr>
        <a:xfrm>
          <a:off x="0" y="0"/>
          <a:ext cx="1887220" cy="1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nsolas" panose="020B0609020204030204" pitchFamily="49" charset="0"/>
            </a:rPr>
            <a:t>Spanned Frame 1</a:t>
          </a:r>
        </a:p>
      </dsp:txBody>
      <dsp:txXfrm>
        <a:off x="52624" y="52624"/>
        <a:ext cx="1781972" cy="972763"/>
      </dsp:txXfrm>
    </dsp:sp>
    <dsp:sp modelId="{2D5BC1B5-AD05-4503-8159-47639CD8EA13}">
      <dsp:nvSpPr>
        <dsp:cNvPr id="0" name=""/>
        <dsp:cNvSpPr/>
      </dsp:nvSpPr>
      <dsp:spPr>
        <a:xfrm>
          <a:off x="1887219" y="1185813"/>
          <a:ext cx="2830830" cy="10780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FRAMESIZE: 65535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 CONT_IDX: 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 DATASIZE: </a:t>
          </a: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olas" panose="020B0609020204030204" pitchFamily="49" charset="0"/>
              <a:ea typeface="+mn-ea"/>
              <a:cs typeface="+mn-cs"/>
            </a:rPr>
            <a:t>65519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1887219" y="1320564"/>
        <a:ext cx="2426576" cy="808509"/>
      </dsp:txXfrm>
    </dsp:sp>
    <dsp:sp modelId="{81D05793-5345-4C49-A2D6-B275CC00A69B}">
      <dsp:nvSpPr>
        <dsp:cNvPr id="0" name=""/>
        <dsp:cNvSpPr/>
      </dsp:nvSpPr>
      <dsp:spPr>
        <a:xfrm>
          <a:off x="0" y="1185813"/>
          <a:ext cx="1887220" cy="1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nsolas" panose="020B0609020204030204" pitchFamily="49" charset="0"/>
            </a:rPr>
            <a:t>Spanned Frame 2</a:t>
          </a:r>
        </a:p>
      </dsp:txBody>
      <dsp:txXfrm>
        <a:off x="52624" y="1238437"/>
        <a:ext cx="1781972" cy="972763"/>
      </dsp:txXfrm>
    </dsp:sp>
    <dsp:sp modelId="{0B70727E-4853-4457-A547-A1E0DDC136E9}">
      <dsp:nvSpPr>
        <dsp:cNvPr id="0" name=""/>
        <dsp:cNvSpPr/>
      </dsp:nvSpPr>
      <dsp:spPr>
        <a:xfrm>
          <a:off x="1887219" y="2371626"/>
          <a:ext cx="2830830" cy="10780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FRAMESIZE: &lt;65535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 CONT_IDX: 65535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 DATASIZE: &lt;</a:t>
          </a: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olas" panose="020B0609020204030204" pitchFamily="49" charset="0"/>
              <a:ea typeface="+mn-ea"/>
              <a:cs typeface="+mn-cs"/>
            </a:rPr>
            <a:t>65519</a:t>
          </a:r>
          <a:endParaRPr lang="en-US" sz="1700" kern="1200" dirty="0">
            <a:latin typeface="Consolas" panose="020B0609020204030204" pitchFamily="49" charset="0"/>
          </a:endParaRPr>
        </a:p>
      </dsp:txBody>
      <dsp:txXfrm>
        <a:off x="1887219" y="2506377"/>
        <a:ext cx="2426576" cy="808509"/>
      </dsp:txXfrm>
    </dsp:sp>
    <dsp:sp modelId="{376F529F-82BD-4C16-AAFF-A1EA6893BFB1}">
      <dsp:nvSpPr>
        <dsp:cNvPr id="0" name=""/>
        <dsp:cNvSpPr/>
      </dsp:nvSpPr>
      <dsp:spPr>
        <a:xfrm>
          <a:off x="0" y="2371626"/>
          <a:ext cx="1887220" cy="1078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nsolas" panose="020B0609020204030204" pitchFamily="49" charset="0"/>
            </a:rPr>
            <a:t>Spanned Frame 3</a:t>
          </a:r>
        </a:p>
      </dsp:txBody>
      <dsp:txXfrm>
        <a:off x="52624" y="2424250"/>
        <a:ext cx="1781972" cy="972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72F6-79D1-4703-AEC3-0468B1AA3C64}">
      <dsp:nvSpPr>
        <dsp:cNvPr id="0" name=""/>
        <dsp:cNvSpPr/>
      </dsp:nvSpPr>
      <dsp:spPr>
        <a:xfrm>
          <a:off x="2646386" y="1055621"/>
          <a:ext cx="2713890" cy="11268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Consolas" panose="020B0609020204030204" pitchFamily="49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FRAMESIZE: 65535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onsolas" panose="020B0609020204030204" pitchFamily="49" charset="0"/>
            </a:rPr>
            <a:t> CONT_IDX: 1</a:t>
          </a:r>
        </a:p>
      </dsp:txBody>
      <dsp:txXfrm>
        <a:off x="2646386" y="1196472"/>
        <a:ext cx="2291336" cy="845108"/>
      </dsp:txXfrm>
    </dsp:sp>
    <dsp:sp modelId="{CCFDA889-1D0F-4870-A44F-AD2D9FCA8532}">
      <dsp:nvSpPr>
        <dsp:cNvPr id="0" name=""/>
        <dsp:cNvSpPr/>
      </dsp:nvSpPr>
      <dsp:spPr>
        <a:xfrm>
          <a:off x="0" y="0"/>
          <a:ext cx="2642182" cy="3238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nsolas" panose="020B0609020204030204" pitchFamily="49" charset="0"/>
            </a:rPr>
            <a:t>Contiguous Frame</a:t>
          </a:r>
        </a:p>
      </dsp:txBody>
      <dsp:txXfrm>
        <a:off x="128981" y="128981"/>
        <a:ext cx="2384220" cy="29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9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33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33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1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3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86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55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1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7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3C50-7FD7-4926-905A-0021447346E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9647BCE-9100-4EB1-9E08-C67C278DBD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ridProtectionAlliance/gsf/blob/master/Source/Libraries/GSF.PhasorProtocols/IEEEC37_118/ConfigurationFrame3.cs#L13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7868-077A-435E-97A0-8DF954AC1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18" y="177818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Proper Handling of</a:t>
            </a:r>
            <a:br>
              <a:rPr lang="en-US" dirty="0"/>
            </a:br>
            <a:r>
              <a:rPr lang="en-US" dirty="0"/>
              <a:t>IEEE C37.118.2-2011</a:t>
            </a:r>
            <a:br>
              <a:rPr lang="en-US" dirty="0"/>
            </a:br>
            <a:r>
              <a:rPr lang="en-US" dirty="0"/>
              <a:t>Spanned CFG3 Frames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E7753-3C6F-4CC8-B911-908A3CDB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18" y="2636821"/>
            <a:ext cx="9144000" cy="1655762"/>
          </a:xfrm>
        </p:spPr>
        <p:txBody>
          <a:bodyPr/>
          <a:lstStyle/>
          <a:p>
            <a:pPr algn="ctr"/>
            <a:r>
              <a:rPr lang="en-US" dirty="0"/>
              <a:t>J. Ritchie Carroll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7E58B-8B73-400F-A318-4728C90D886D}"/>
              </a:ext>
            </a:extLst>
          </p:cNvPr>
          <p:cNvSpPr txBox="1"/>
          <p:nvPr/>
        </p:nvSpPr>
        <p:spPr>
          <a:xfrm>
            <a:off x="6096000" y="5390625"/>
            <a:ext cx="28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beast must be tamed…</a:t>
            </a:r>
          </a:p>
        </p:txBody>
      </p:sp>
      <p:pic>
        <p:nvPicPr>
          <p:cNvPr id="7" name="Picture 6" descr="A dinosaur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E09435E0-9882-4684-9C59-200EC6A3C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68" y="2377396"/>
            <a:ext cx="5242611" cy="44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AC06-C0B6-41ED-8368-B2CB226D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C37.118.2-2011 Configuration Frame 3 (CFG3) Allows for Spanned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DC837-8E08-47E3-8867-FCA3AB0FC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CFG3 frames larger than 65,535 bytes can now be spanned</a:t>
            </a:r>
          </a:p>
          <a:p>
            <a:pPr lvl="1"/>
            <a:r>
              <a:rPr lang="en-US" dirty="0"/>
              <a:t>The key to spanning is the new CONT_IDX field</a:t>
            </a:r>
          </a:p>
          <a:p>
            <a:pPr lvl="1"/>
            <a:r>
              <a:rPr lang="en-US" dirty="0"/>
              <a:t>When spanning frames are used, the initial CONT_IDX will be “one” instead of “zero”</a:t>
            </a:r>
          </a:p>
          <a:p>
            <a:pPr lvl="1"/>
            <a:r>
              <a:rPr lang="en-US" dirty="0"/>
              <a:t>Each frame will increment CONT_IDX with last frame reporting “65,535” (0xFFFF)</a:t>
            </a:r>
          </a:p>
          <a:p>
            <a:r>
              <a:rPr lang="en-US" dirty="0"/>
              <a:t>Spanning theoretically allows a CFG3 size of approximately 4GB</a:t>
            </a:r>
          </a:p>
          <a:p>
            <a:r>
              <a:rPr lang="en-US" dirty="0"/>
              <a:t>Data transmission limits now move to the smaller Data Frame, still limited to 65K</a:t>
            </a:r>
          </a:p>
        </p:txBody>
      </p:sp>
    </p:spTree>
    <p:extLst>
      <p:ext uri="{BB962C8B-B14F-4D97-AF65-F5344CB8AC3E}">
        <p14:creationId xmlns:p14="http://schemas.microsoft.com/office/powerpoint/2010/main" val="388081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5DDC-C18E-4EAA-99B4-792B026E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CFG3 Details with Spanned Frames are Sparse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16A95-D80F-4129-B068-4982E94F2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written text on CFG3 frame spanning in the standard is as follows: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Outside handling the CONT_IDX field, which is clear, no additional details are provided</a:t>
            </a:r>
          </a:p>
          <a:p>
            <a:endParaRPr lang="en-US" sz="1800" dirty="0">
              <a:latin typeface="TimesNewRomanPS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FD43A-F31A-4E8A-8131-3CE97FDC683C}"/>
              </a:ext>
            </a:extLst>
          </p:cNvPr>
          <p:cNvSpPr txBox="1"/>
          <p:nvPr/>
        </p:nvSpPr>
        <p:spPr>
          <a:xfrm>
            <a:off x="2547256" y="2571006"/>
            <a:ext cx="6110969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[CFG-3 frame] adds an index for frame continuation in case the configuration gets too large to be sent as a single frame (frames are limited by the frame size field to 65535 bytes).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3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6C9E-3CA7-4126-BBC6-B73D4871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CFG3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54C8-A020-4A78-9A81-637F2DB8C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11927"/>
            <a:ext cx="9663725" cy="37526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Contiguous frames larger than 65K can exist virtually (i.e., in memory) – this means:</a:t>
            </a:r>
          </a:p>
          <a:p>
            <a:pPr lvl="1"/>
            <a:r>
              <a:rPr lang="en-US" dirty="0"/>
              <a:t>FRAMESIZE field for &gt;65K contiguous frame is always 65,535</a:t>
            </a:r>
          </a:p>
          <a:p>
            <a:pPr lvl="1"/>
            <a:r>
              <a:rPr lang="en-US" dirty="0"/>
              <a:t>CONT_IDX field for &gt;65K contiguous frame is always “one”</a:t>
            </a:r>
          </a:p>
          <a:p>
            <a:pPr lvl="1"/>
            <a:r>
              <a:rPr lang="en-US" dirty="0"/>
              <a:t>CHK field represents CRC-CCITT for contiguous frame</a:t>
            </a:r>
          </a:p>
          <a:p>
            <a:pPr lvl="1"/>
            <a:r>
              <a:rPr lang="en-US" dirty="0"/>
              <a:t>Contiguous frame must be fragmented into 65K “chunks” for wire transmission</a:t>
            </a:r>
          </a:p>
          <a:p>
            <a:r>
              <a:rPr lang="en-US" dirty="0"/>
              <a:t>Each spanned frame, i.e., chunk of contiguous frame, will be required to have its own header</a:t>
            </a:r>
          </a:p>
          <a:p>
            <a:pPr lvl="1"/>
            <a:r>
              <a:rPr lang="en-US" dirty="0"/>
              <a:t>Header size is 16-bytes, i.e., all fields up to and including required CONT_IDX field</a:t>
            </a:r>
          </a:p>
          <a:p>
            <a:pPr lvl="1"/>
            <a:r>
              <a:rPr lang="en-US" dirty="0"/>
              <a:t>FRAMESIZE field is always 65,535, expect for last frame which may be less (remainder)</a:t>
            </a:r>
          </a:p>
          <a:p>
            <a:pPr lvl="1"/>
            <a:r>
              <a:rPr lang="en-US" dirty="0"/>
              <a:t>All other header fields (other than FRAMESIZE and CONT_IDX) should match initial frame</a:t>
            </a:r>
          </a:p>
          <a:p>
            <a:pPr lvl="1"/>
            <a:r>
              <a:rPr lang="en-US" dirty="0"/>
              <a:t>Data in spanned frames beyond header is raw, unaligned portions of contiguous frame</a:t>
            </a:r>
          </a:p>
          <a:p>
            <a:pPr lvl="1"/>
            <a:r>
              <a:rPr lang="en-US" dirty="0"/>
              <a:t>Spanned frames that are received are to be reassembled in memory back into a contiguous frame</a:t>
            </a:r>
          </a:p>
          <a:p>
            <a:pPr lvl="1"/>
            <a:r>
              <a:rPr lang="en-US" dirty="0"/>
              <a:t>Only last frame will include footer DATA_RATE / CHK fields</a:t>
            </a:r>
          </a:p>
        </p:txBody>
      </p:sp>
    </p:spTree>
    <p:extLst>
      <p:ext uri="{BB962C8B-B14F-4D97-AF65-F5344CB8AC3E}">
        <p14:creationId xmlns:p14="http://schemas.microsoft.com/office/powerpoint/2010/main" val="379183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4FDD-DDCE-438A-B6E7-BEB87B27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Total SPANNED Frames</a:t>
            </a:r>
            <a:br>
              <a:rPr lang="en-US" dirty="0"/>
            </a:br>
            <a:r>
              <a:rPr lang="en-US" dirty="0"/>
              <a:t>(The CHUNK COUNT)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F7EE-3113-4C3D-BAE5-FF7B973F9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Contiguous frame that needs spanning is larger than 65K</a:t>
            </a:r>
          </a:p>
          <a:p>
            <a:pPr marL="457200" lvl="1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imageLength = total contiguous frame bytes</a:t>
            </a:r>
            <a:endParaRPr lang="en-US" sz="1700" b="1" dirty="0">
              <a:latin typeface="Consolas" panose="020B0609020204030204" pitchFamily="49" charset="0"/>
            </a:endParaRPr>
          </a:p>
          <a:p>
            <a:r>
              <a:rPr lang="en-US" dirty="0"/>
              <a:t>Each spanned frame requires its own 16-byte header with CONT_IDX field</a:t>
            </a:r>
          </a:p>
          <a:p>
            <a:pPr marL="457200" lvl="1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maxFrameDataLength = 65535 – 16, or 65519</a:t>
            </a:r>
          </a:p>
          <a:p>
            <a:r>
              <a:rPr lang="en-US" dirty="0"/>
              <a:t>Contiguous frame has its own initial header, so for first frame, header is included. Remaining bytes beyond first frame are then contiguous frame length – 65,535</a:t>
            </a:r>
          </a:p>
          <a:p>
            <a:pPr marL="457200" lvl="1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lengthAfterFirst = imageLength – 65535</a:t>
            </a:r>
          </a:p>
          <a:p>
            <a:r>
              <a:rPr lang="en-US" dirty="0"/>
              <a:t>Last frame size may be less than 65K – so calculate the remainder amount, if any</a:t>
            </a:r>
          </a:p>
          <a:p>
            <a:pPr marL="457200" lvl="1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lastFrameSize = lengthAfterFirst % maxFrameDataLength</a:t>
            </a:r>
          </a:p>
          <a:p>
            <a:r>
              <a:rPr lang="en-US" dirty="0"/>
              <a:t>Total spanned frames will then be the one initial frame </a:t>
            </a:r>
            <a:r>
              <a:rPr lang="en-US" b="1" i="1" dirty="0"/>
              <a:t>plus</a:t>
            </a:r>
            <a:r>
              <a:rPr lang="en-US" dirty="0"/>
              <a:t> remaining bytes beyond first frame divided by max frame data length (using integer division), </a:t>
            </a:r>
            <a:r>
              <a:rPr lang="en-US" b="1" i="1" dirty="0"/>
              <a:t>plus </a:t>
            </a:r>
            <a:r>
              <a:rPr lang="en-US" dirty="0"/>
              <a:t>one final frame, if there is any remainder:</a:t>
            </a:r>
          </a:p>
          <a:p>
            <a:pPr marL="457200" lvl="1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totalFrames = 1 + lengthAfterFirst / maxFrameDataLength + (lastFrameSize &gt; 0 ? 1 : 0)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F9BFB-5779-4AB6-A988-8E938CD76A80}"/>
              </a:ext>
            </a:extLst>
          </p:cNvPr>
          <p:cNvSpPr txBox="1"/>
          <p:nvPr/>
        </p:nvSpPr>
        <p:spPr>
          <a:xfrm>
            <a:off x="1451579" y="5535109"/>
            <a:ext cx="960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 implementation example:</a:t>
            </a:r>
          </a:p>
          <a:p>
            <a:r>
              <a:rPr lang="en-US" sz="1000" dirty="0"/>
              <a:t>        </a:t>
            </a:r>
            <a:r>
              <a:rPr lang="en-US" sz="1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https://github.com/GridProtectionAlliance/gsf/blob/master/Source/Libraries/GSF.PhasorProtocols/IEEEC37_118/ConfigurationFrame3.cs#L137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327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6F452D9-112B-4AA6-A7A9-F5B6CD9CD8AA}"/>
              </a:ext>
            </a:extLst>
          </p:cNvPr>
          <p:cNvSpPr/>
          <p:nvPr/>
        </p:nvSpPr>
        <p:spPr>
          <a:xfrm>
            <a:off x="998220" y="4484255"/>
            <a:ext cx="10370820" cy="121024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F0D257-70BE-460A-9CBD-30D8BE2D8BDB}"/>
              </a:ext>
            </a:extLst>
          </p:cNvPr>
          <p:cNvSpPr/>
          <p:nvPr/>
        </p:nvSpPr>
        <p:spPr>
          <a:xfrm>
            <a:off x="998220" y="3290069"/>
            <a:ext cx="10370820" cy="119418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A8CA7E-D13B-4F2F-A952-ACA41BC8AB81}"/>
              </a:ext>
            </a:extLst>
          </p:cNvPr>
          <p:cNvSpPr/>
          <p:nvPr/>
        </p:nvSpPr>
        <p:spPr>
          <a:xfrm>
            <a:off x="998220" y="2140921"/>
            <a:ext cx="10370820" cy="115091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B7303-6B8B-409D-A41B-40D8B560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Contiguous Frame &gt;&gt; Spanned Frames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F729E5-18B8-49CE-B6BF-BA15C4D9E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982525"/>
              </p:ext>
            </p:extLst>
          </p:nvPr>
        </p:nvGraphicFramePr>
        <p:xfrm>
          <a:off x="6535420" y="2183765"/>
          <a:ext cx="47180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DCB3E4D-B058-4960-BBAE-3C0D317E99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687214"/>
              </p:ext>
            </p:extLst>
          </p:nvPr>
        </p:nvGraphicFramePr>
        <p:xfrm>
          <a:off x="1170940" y="2289557"/>
          <a:ext cx="5364480" cy="323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00FDB9-869E-4D5F-8338-C07EFD6FD65C}"/>
              </a:ext>
            </a:extLst>
          </p:cNvPr>
          <p:cNvSpPr txBox="1"/>
          <p:nvPr/>
        </p:nvSpPr>
        <p:spPr>
          <a:xfrm>
            <a:off x="1478280" y="5026509"/>
            <a:ext cx="218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CHK: For Full Frame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7E2787-30D9-4021-9D9B-75E612DC2BDD}"/>
              </a:ext>
            </a:extLst>
          </p:cNvPr>
          <p:cNvCxnSpPr>
            <a:cxnSpLocks/>
          </p:cNvCxnSpPr>
          <p:nvPr/>
        </p:nvCxnSpPr>
        <p:spPr>
          <a:xfrm>
            <a:off x="1170940" y="3291840"/>
            <a:ext cx="262382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889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90D57B-2357-4152-AD8E-79B5E86ED7D9}"/>
              </a:ext>
            </a:extLst>
          </p:cNvPr>
          <p:cNvCxnSpPr>
            <a:cxnSpLocks/>
          </p:cNvCxnSpPr>
          <p:nvPr/>
        </p:nvCxnSpPr>
        <p:spPr>
          <a:xfrm>
            <a:off x="1170940" y="4488180"/>
            <a:ext cx="262382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889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3565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276</TotalTime>
  <Words>638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Consolas</vt:lpstr>
      <vt:lpstr>Gill Sans MT</vt:lpstr>
      <vt:lpstr>Times New Roman</vt:lpstr>
      <vt:lpstr>TimesNewRomanPSMT</vt:lpstr>
      <vt:lpstr>Gallery</vt:lpstr>
      <vt:lpstr>Proper Handling of IEEE C37.118.2-2011 Spanned CFG3 Frames</vt:lpstr>
      <vt:lpstr>IEEE C37.118.2-2011 Configuration Frame 3 (CFG3) Allows for Spanned Frames</vt:lpstr>
      <vt:lpstr>CFG3 Details with Spanned Frames are Sparse</vt:lpstr>
      <vt:lpstr>Spanning CFG3 Assumptions</vt:lpstr>
      <vt:lpstr>Calculating Total SPANNED Frames (The CHUNK COUNT)</vt:lpstr>
      <vt:lpstr>     Contiguous Frame &gt;&gt; Spanned Frames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Ritchie Carroll</dc:creator>
  <cp:lastModifiedBy>J. Ritchie Carroll</cp:lastModifiedBy>
  <cp:revision>25</cp:revision>
  <dcterms:created xsi:type="dcterms:W3CDTF">2021-11-17T19:22:54Z</dcterms:created>
  <dcterms:modified xsi:type="dcterms:W3CDTF">2021-11-19T23:35:51Z</dcterms:modified>
</cp:coreProperties>
</file>