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62" r:id="rId27"/>
    <p:sldId id="263" r:id="rId2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3221" autoAdjust="0"/>
  </p:normalViewPr>
  <p:slideViewPr>
    <p:cSldViewPr snapToGrid="0">
      <p:cViewPr varScale="1">
        <p:scale>
          <a:sx n="61" d="100"/>
          <a:sy n="61" d="100"/>
        </p:scale>
        <p:origin x="91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1D3516-05F9-4CF7-8D3E-C1A6F41B901C}" type="doc">
      <dgm:prSet loTypeId="urn:microsoft.com/office/officeart/2005/8/layout/list1" loCatId="list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1AF6110B-DFCF-4A7D-BC93-97F61D58DDC0}">
      <dgm:prSet phldrT="[Text]"/>
      <dgm:spPr/>
      <dgm:t>
        <a:bodyPr/>
        <a:lstStyle/>
        <a:p>
          <a:r>
            <a:rPr lang="en-US" dirty="0" smtClean="0"/>
            <a:t>Unique ID                  2 Bytes</a:t>
          </a:r>
          <a:endParaRPr lang="en-US" dirty="0"/>
        </a:p>
      </dgm:t>
    </dgm:pt>
    <dgm:pt modelId="{B2BFDE9A-2E03-45CB-A05C-5A5E05A4C640}" type="parTrans" cxnId="{F2E07B57-3E1D-45EE-9FC2-F4839089001C}">
      <dgm:prSet/>
      <dgm:spPr/>
      <dgm:t>
        <a:bodyPr/>
        <a:lstStyle/>
        <a:p>
          <a:endParaRPr lang="en-US"/>
        </a:p>
      </dgm:t>
    </dgm:pt>
    <dgm:pt modelId="{01EDEE6E-8671-44E3-BFB1-A3BA2E497139}" type="sibTrans" cxnId="{F2E07B57-3E1D-45EE-9FC2-F4839089001C}">
      <dgm:prSet/>
      <dgm:spPr/>
      <dgm:t>
        <a:bodyPr/>
        <a:lstStyle/>
        <a:p>
          <a:endParaRPr lang="en-US"/>
        </a:p>
      </dgm:t>
    </dgm:pt>
    <dgm:pt modelId="{3E991FD6-95DB-486A-8D76-7A7EA3FC6FD3}">
      <dgm:prSet phldrT="[Text]"/>
      <dgm:spPr/>
      <dgm:t>
        <a:bodyPr/>
        <a:lstStyle/>
        <a:p>
          <a:r>
            <a:rPr lang="en-US" dirty="0" smtClean="0"/>
            <a:t>Timestamp                2 Bytes</a:t>
          </a:r>
          <a:endParaRPr lang="en-US" dirty="0"/>
        </a:p>
      </dgm:t>
    </dgm:pt>
    <dgm:pt modelId="{53967436-78CF-471B-8934-BB795CEB3148}" type="parTrans" cxnId="{2384AE32-EB5D-4DC7-90E7-51BC7D44D137}">
      <dgm:prSet/>
      <dgm:spPr/>
      <dgm:t>
        <a:bodyPr/>
        <a:lstStyle/>
        <a:p>
          <a:endParaRPr lang="en-US"/>
        </a:p>
      </dgm:t>
    </dgm:pt>
    <dgm:pt modelId="{E4DA353B-B488-41B3-831E-F2EC1042ADB9}" type="sibTrans" cxnId="{2384AE32-EB5D-4DC7-90E7-51BC7D44D137}">
      <dgm:prSet/>
      <dgm:spPr/>
      <dgm:t>
        <a:bodyPr/>
        <a:lstStyle/>
        <a:p>
          <a:endParaRPr lang="en-US"/>
        </a:p>
      </dgm:t>
    </dgm:pt>
    <dgm:pt modelId="{2234AFE8-9C48-4C99-B1CF-52B85B0B79DC}">
      <dgm:prSet phldrT="[Text]"/>
      <dgm:spPr/>
      <dgm:t>
        <a:bodyPr/>
        <a:lstStyle/>
        <a:p>
          <a:r>
            <a:rPr lang="en-US" dirty="0" smtClean="0"/>
            <a:t>Value                        4 Bytes</a:t>
          </a:r>
          <a:endParaRPr lang="en-US" dirty="0"/>
        </a:p>
      </dgm:t>
    </dgm:pt>
    <dgm:pt modelId="{4FA022BD-57EB-4A43-A9B8-9976BEF3C486}" type="parTrans" cxnId="{514D7472-EF23-4ACC-B46D-FC6F466609EF}">
      <dgm:prSet/>
      <dgm:spPr/>
      <dgm:t>
        <a:bodyPr/>
        <a:lstStyle/>
        <a:p>
          <a:endParaRPr lang="en-US"/>
        </a:p>
      </dgm:t>
    </dgm:pt>
    <dgm:pt modelId="{B5E3B429-5566-4D08-96A2-78249655F257}" type="sibTrans" cxnId="{514D7472-EF23-4ACC-B46D-FC6F466609EF}">
      <dgm:prSet/>
      <dgm:spPr/>
      <dgm:t>
        <a:bodyPr/>
        <a:lstStyle/>
        <a:p>
          <a:endParaRPr lang="en-US"/>
        </a:p>
      </dgm:t>
    </dgm:pt>
    <dgm:pt modelId="{6B4BC7B2-78FF-4456-A37B-4A25DFDCACC9}">
      <dgm:prSet/>
      <dgm:spPr/>
      <dgm:t>
        <a:bodyPr/>
        <a:lstStyle/>
        <a:p>
          <a:r>
            <a:rPr lang="en-US" dirty="0" smtClean="0"/>
            <a:t>Quality                      1 Byte</a:t>
          </a:r>
          <a:endParaRPr lang="en-US" dirty="0"/>
        </a:p>
      </dgm:t>
    </dgm:pt>
    <dgm:pt modelId="{0B7B8D63-7E11-4F25-A419-7B89AC12E6B8}" type="parTrans" cxnId="{165DD324-CEB7-4BC5-BFBC-FE39A472733A}">
      <dgm:prSet/>
      <dgm:spPr/>
      <dgm:t>
        <a:bodyPr/>
        <a:lstStyle/>
        <a:p>
          <a:endParaRPr lang="en-US"/>
        </a:p>
      </dgm:t>
    </dgm:pt>
    <dgm:pt modelId="{225810F6-BE6D-4CB8-A0FD-F9CE46ECC072}" type="sibTrans" cxnId="{165DD324-CEB7-4BC5-BFBC-FE39A472733A}">
      <dgm:prSet/>
      <dgm:spPr/>
      <dgm:t>
        <a:bodyPr/>
        <a:lstStyle/>
        <a:p>
          <a:endParaRPr lang="en-US"/>
        </a:p>
      </dgm:t>
    </dgm:pt>
    <dgm:pt modelId="{64E58525-A126-4396-8AAB-EA20507D23E2}" type="pres">
      <dgm:prSet presAssocID="{D21D3516-05F9-4CF7-8D3E-C1A6F41B901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EA35CA4-4C50-4859-992A-80D5BE7790E2}" type="pres">
      <dgm:prSet presAssocID="{1AF6110B-DFCF-4A7D-BC93-97F61D58DDC0}" presName="parentLin" presStyleCnt="0"/>
      <dgm:spPr/>
      <dgm:t>
        <a:bodyPr/>
        <a:lstStyle/>
        <a:p>
          <a:endParaRPr lang="en-US"/>
        </a:p>
      </dgm:t>
    </dgm:pt>
    <dgm:pt modelId="{66D9971F-24ED-4712-A6CC-C1A25AA883A3}" type="pres">
      <dgm:prSet presAssocID="{1AF6110B-DFCF-4A7D-BC93-97F61D58DDC0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3013A11C-FAFE-4D5E-947D-1DC2BAA5D995}" type="pres">
      <dgm:prSet presAssocID="{1AF6110B-DFCF-4A7D-BC93-97F61D58DDC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98C395-DD1F-483C-9C3B-D3B22E997790}" type="pres">
      <dgm:prSet presAssocID="{1AF6110B-DFCF-4A7D-BC93-97F61D58DDC0}" presName="negativeSpace" presStyleCnt="0"/>
      <dgm:spPr/>
      <dgm:t>
        <a:bodyPr/>
        <a:lstStyle/>
        <a:p>
          <a:endParaRPr lang="en-US"/>
        </a:p>
      </dgm:t>
    </dgm:pt>
    <dgm:pt modelId="{EA744466-D874-4D46-A0E2-3A4CBF9EF61C}" type="pres">
      <dgm:prSet presAssocID="{1AF6110B-DFCF-4A7D-BC93-97F61D58DDC0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06F067-C47B-4125-84A3-2CE956C16965}" type="pres">
      <dgm:prSet presAssocID="{01EDEE6E-8671-44E3-BFB1-A3BA2E497139}" presName="spaceBetweenRectangles" presStyleCnt="0"/>
      <dgm:spPr/>
      <dgm:t>
        <a:bodyPr/>
        <a:lstStyle/>
        <a:p>
          <a:endParaRPr lang="en-US"/>
        </a:p>
      </dgm:t>
    </dgm:pt>
    <dgm:pt modelId="{E0AD3773-C7A2-47AD-A77C-ACD6CF9F49C2}" type="pres">
      <dgm:prSet presAssocID="{3E991FD6-95DB-486A-8D76-7A7EA3FC6FD3}" presName="parentLin" presStyleCnt="0"/>
      <dgm:spPr/>
      <dgm:t>
        <a:bodyPr/>
        <a:lstStyle/>
        <a:p>
          <a:endParaRPr lang="en-US"/>
        </a:p>
      </dgm:t>
    </dgm:pt>
    <dgm:pt modelId="{55D76FD4-AB3C-4AA5-9D7C-34E3F428810A}" type="pres">
      <dgm:prSet presAssocID="{3E991FD6-95DB-486A-8D76-7A7EA3FC6FD3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7974981B-3919-4592-9E41-A5D75A6E0C93}" type="pres">
      <dgm:prSet presAssocID="{3E991FD6-95DB-486A-8D76-7A7EA3FC6FD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EB8BD1-2507-495C-8015-D858EAE2921C}" type="pres">
      <dgm:prSet presAssocID="{3E991FD6-95DB-486A-8D76-7A7EA3FC6FD3}" presName="negativeSpace" presStyleCnt="0"/>
      <dgm:spPr/>
      <dgm:t>
        <a:bodyPr/>
        <a:lstStyle/>
        <a:p>
          <a:endParaRPr lang="en-US"/>
        </a:p>
      </dgm:t>
    </dgm:pt>
    <dgm:pt modelId="{28A71F93-9B79-4C4E-88D1-D4DFB38E8DC4}" type="pres">
      <dgm:prSet presAssocID="{3E991FD6-95DB-486A-8D76-7A7EA3FC6FD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4A3304-A419-420D-A2BF-037C9CEDF003}" type="pres">
      <dgm:prSet presAssocID="{E4DA353B-B488-41B3-831E-F2EC1042ADB9}" presName="spaceBetweenRectangles" presStyleCnt="0"/>
      <dgm:spPr/>
      <dgm:t>
        <a:bodyPr/>
        <a:lstStyle/>
        <a:p>
          <a:endParaRPr lang="en-US"/>
        </a:p>
      </dgm:t>
    </dgm:pt>
    <dgm:pt modelId="{38499DBA-5BDB-4873-AAC0-B797F9371DAD}" type="pres">
      <dgm:prSet presAssocID="{2234AFE8-9C48-4C99-B1CF-52B85B0B79DC}" presName="parentLin" presStyleCnt="0"/>
      <dgm:spPr/>
      <dgm:t>
        <a:bodyPr/>
        <a:lstStyle/>
        <a:p>
          <a:endParaRPr lang="en-US"/>
        </a:p>
      </dgm:t>
    </dgm:pt>
    <dgm:pt modelId="{00DE7C44-8CB5-43F0-9105-63D758682C04}" type="pres">
      <dgm:prSet presAssocID="{2234AFE8-9C48-4C99-B1CF-52B85B0B79DC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EE7D4370-F931-4750-BCFB-87B6A9A560D6}" type="pres">
      <dgm:prSet presAssocID="{2234AFE8-9C48-4C99-B1CF-52B85B0B79D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56B68B-3F63-4E66-8E42-61A7AE9FCF41}" type="pres">
      <dgm:prSet presAssocID="{2234AFE8-9C48-4C99-B1CF-52B85B0B79DC}" presName="negativeSpace" presStyleCnt="0"/>
      <dgm:spPr/>
      <dgm:t>
        <a:bodyPr/>
        <a:lstStyle/>
        <a:p>
          <a:endParaRPr lang="en-US"/>
        </a:p>
      </dgm:t>
    </dgm:pt>
    <dgm:pt modelId="{DD79CABD-09D0-410E-A670-7673AB95551F}" type="pres">
      <dgm:prSet presAssocID="{2234AFE8-9C48-4C99-B1CF-52B85B0B79DC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AE9DE4-BA10-48A2-A0DB-EA38F183E59B}" type="pres">
      <dgm:prSet presAssocID="{B5E3B429-5566-4D08-96A2-78249655F257}" presName="spaceBetweenRectangles" presStyleCnt="0"/>
      <dgm:spPr/>
      <dgm:t>
        <a:bodyPr/>
        <a:lstStyle/>
        <a:p>
          <a:endParaRPr lang="en-US"/>
        </a:p>
      </dgm:t>
    </dgm:pt>
    <dgm:pt modelId="{376921D0-4C92-4526-9629-82EB2034A27B}" type="pres">
      <dgm:prSet presAssocID="{6B4BC7B2-78FF-4456-A37B-4A25DFDCACC9}" presName="parentLin" presStyleCnt="0"/>
      <dgm:spPr/>
      <dgm:t>
        <a:bodyPr/>
        <a:lstStyle/>
        <a:p>
          <a:endParaRPr lang="en-US"/>
        </a:p>
      </dgm:t>
    </dgm:pt>
    <dgm:pt modelId="{BDFBB24C-6901-4F08-99B2-ABA717D6F6D1}" type="pres">
      <dgm:prSet presAssocID="{6B4BC7B2-78FF-4456-A37B-4A25DFDCACC9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B2A774FF-CFF9-4094-BA9D-CFABF66263C8}" type="pres">
      <dgm:prSet presAssocID="{6B4BC7B2-78FF-4456-A37B-4A25DFDCACC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9A5896-8B71-4837-BC10-01D23891BC8F}" type="pres">
      <dgm:prSet presAssocID="{6B4BC7B2-78FF-4456-A37B-4A25DFDCACC9}" presName="negativeSpace" presStyleCnt="0"/>
      <dgm:spPr/>
      <dgm:t>
        <a:bodyPr/>
        <a:lstStyle/>
        <a:p>
          <a:endParaRPr lang="en-US"/>
        </a:p>
      </dgm:t>
    </dgm:pt>
    <dgm:pt modelId="{14B0CC71-C1BF-40A1-9631-43DA31762FE6}" type="pres">
      <dgm:prSet presAssocID="{6B4BC7B2-78FF-4456-A37B-4A25DFDCACC9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E675B5-7986-4C74-B0E8-A7C6444F63AF}" type="presOf" srcId="{3E991FD6-95DB-486A-8D76-7A7EA3FC6FD3}" destId="{55D76FD4-AB3C-4AA5-9D7C-34E3F428810A}" srcOrd="0" destOrd="0" presId="urn:microsoft.com/office/officeart/2005/8/layout/list1"/>
    <dgm:cxn modelId="{F2E07B57-3E1D-45EE-9FC2-F4839089001C}" srcId="{D21D3516-05F9-4CF7-8D3E-C1A6F41B901C}" destId="{1AF6110B-DFCF-4A7D-BC93-97F61D58DDC0}" srcOrd="0" destOrd="0" parTransId="{B2BFDE9A-2E03-45CB-A05C-5A5E05A4C640}" sibTransId="{01EDEE6E-8671-44E3-BFB1-A3BA2E497139}"/>
    <dgm:cxn modelId="{F64FF7DB-E8B6-420B-BD8C-28E56FD97FA0}" type="presOf" srcId="{2234AFE8-9C48-4C99-B1CF-52B85B0B79DC}" destId="{00DE7C44-8CB5-43F0-9105-63D758682C04}" srcOrd="0" destOrd="0" presId="urn:microsoft.com/office/officeart/2005/8/layout/list1"/>
    <dgm:cxn modelId="{514D7472-EF23-4ACC-B46D-FC6F466609EF}" srcId="{D21D3516-05F9-4CF7-8D3E-C1A6F41B901C}" destId="{2234AFE8-9C48-4C99-B1CF-52B85B0B79DC}" srcOrd="2" destOrd="0" parTransId="{4FA022BD-57EB-4A43-A9B8-9976BEF3C486}" sibTransId="{B5E3B429-5566-4D08-96A2-78249655F257}"/>
    <dgm:cxn modelId="{29696681-84DC-4779-9052-3FD68C6D51F3}" type="presOf" srcId="{3E991FD6-95DB-486A-8D76-7A7EA3FC6FD3}" destId="{7974981B-3919-4592-9E41-A5D75A6E0C93}" srcOrd="1" destOrd="0" presId="urn:microsoft.com/office/officeart/2005/8/layout/list1"/>
    <dgm:cxn modelId="{165DD324-CEB7-4BC5-BFBC-FE39A472733A}" srcId="{D21D3516-05F9-4CF7-8D3E-C1A6F41B901C}" destId="{6B4BC7B2-78FF-4456-A37B-4A25DFDCACC9}" srcOrd="3" destOrd="0" parTransId="{0B7B8D63-7E11-4F25-A419-7B89AC12E6B8}" sibTransId="{225810F6-BE6D-4CB8-A0FD-F9CE46ECC072}"/>
    <dgm:cxn modelId="{D4E763DF-4F63-4F0E-807D-2BE3881DAF1F}" type="presOf" srcId="{2234AFE8-9C48-4C99-B1CF-52B85B0B79DC}" destId="{EE7D4370-F931-4750-BCFB-87B6A9A560D6}" srcOrd="1" destOrd="0" presId="urn:microsoft.com/office/officeart/2005/8/layout/list1"/>
    <dgm:cxn modelId="{CEE561DF-399B-4657-B48C-0D7B5822C818}" type="presOf" srcId="{6B4BC7B2-78FF-4456-A37B-4A25DFDCACC9}" destId="{B2A774FF-CFF9-4094-BA9D-CFABF66263C8}" srcOrd="1" destOrd="0" presId="urn:microsoft.com/office/officeart/2005/8/layout/list1"/>
    <dgm:cxn modelId="{78319DA2-EA06-45C9-9FF5-0014CAE3B88A}" type="presOf" srcId="{D21D3516-05F9-4CF7-8D3E-C1A6F41B901C}" destId="{64E58525-A126-4396-8AAB-EA20507D23E2}" srcOrd="0" destOrd="0" presId="urn:microsoft.com/office/officeart/2005/8/layout/list1"/>
    <dgm:cxn modelId="{F63CDCB2-71AF-4C96-A631-8A34A2F47647}" type="presOf" srcId="{1AF6110B-DFCF-4A7D-BC93-97F61D58DDC0}" destId="{66D9971F-24ED-4712-A6CC-C1A25AA883A3}" srcOrd="0" destOrd="0" presId="urn:microsoft.com/office/officeart/2005/8/layout/list1"/>
    <dgm:cxn modelId="{2D1A6EFA-46BA-43EA-99DA-61099FDAB3AA}" type="presOf" srcId="{6B4BC7B2-78FF-4456-A37B-4A25DFDCACC9}" destId="{BDFBB24C-6901-4F08-99B2-ABA717D6F6D1}" srcOrd="0" destOrd="0" presId="urn:microsoft.com/office/officeart/2005/8/layout/list1"/>
    <dgm:cxn modelId="{2384AE32-EB5D-4DC7-90E7-51BC7D44D137}" srcId="{D21D3516-05F9-4CF7-8D3E-C1A6F41B901C}" destId="{3E991FD6-95DB-486A-8D76-7A7EA3FC6FD3}" srcOrd="1" destOrd="0" parTransId="{53967436-78CF-471B-8934-BB795CEB3148}" sibTransId="{E4DA353B-B488-41B3-831E-F2EC1042ADB9}"/>
    <dgm:cxn modelId="{8F6E2757-8603-4A3B-80BD-364786978ACB}" type="presOf" srcId="{1AF6110B-DFCF-4A7D-BC93-97F61D58DDC0}" destId="{3013A11C-FAFE-4D5E-947D-1DC2BAA5D995}" srcOrd="1" destOrd="0" presId="urn:microsoft.com/office/officeart/2005/8/layout/list1"/>
    <dgm:cxn modelId="{86542C49-D1D1-4FD4-870F-9FE0664598EB}" type="presParOf" srcId="{64E58525-A126-4396-8AAB-EA20507D23E2}" destId="{FEA35CA4-4C50-4859-992A-80D5BE7790E2}" srcOrd="0" destOrd="0" presId="urn:microsoft.com/office/officeart/2005/8/layout/list1"/>
    <dgm:cxn modelId="{CFD30B03-00CE-4340-A314-FB067D1F8025}" type="presParOf" srcId="{FEA35CA4-4C50-4859-992A-80D5BE7790E2}" destId="{66D9971F-24ED-4712-A6CC-C1A25AA883A3}" srcOrd="0" destOrd="0" presId="urn:microsoft.com/office/officeart/2005/8/layout/list1"/>
    <dgm:cxn modelId="{B6F6478D-C18D-4C93-B90F-475256C7B2FC}" type="presParOf" srcId="{FEA35CA4-4C50-4859-992A-80D5BE7790E2}" destId="{3013A11C-FAFE-4D5E-947D-1DC2BAA5D995}" srcOrd="1" destOrd="0" presId="urn:microsoft.com/office/officeart/2005/8/layout/list1"/>
    <dgm:cxn modelId="{1CF38167-9985-4D61-BB88-C28C8225C352}" type="presParOf" srcId="{64E58525-A126-4396-8AAB-EA20507D23E2}" destId="{7D98C395-DD1F-483C-9C3B-D3B22E997790}" srcOrd="1" destOrd="0" presId="urn:microsoft.com/office/officeart/2005/8/layout/list1"/>
    <dgm:cxn modelId="{8B7E505D-3AEE-4BCE-93D1-E22951F748EF}" type="presParOf" srcId="{64E58525-A126-4396-8AAB-EA20507D23E2}" destId="{EA744466-D874-4D46-A0E2-3A4CBF9EF61C}" srcOrd="2" destOrd="0" presId="urn:microsoft.com/office/officeart/2005/8/layout/list1"/>
    <dgm:cxn modelId="{8CC05D08-EA02-4A86-A7DF-405BCE58242E}" type="presParOf" srcId="{64E58525-A126-4396-8AAB-EA20507D23E2}" destId="{7B06F067-C47B-4125-84A3-2CE956C16965}" srcOrd="3" destOrd="0" presId="urn:microsoft.com/office/officeart/2005/8/layout/list1"/>
    <dgm:cxn modelId="{6EBBB2E9-77E1-4C0F-8149-80DC1E98A7A3}" type="presParOf" srcId="{64E58525-A126-4396-8AAB-EA20507D23E2}" destId="{E0AD3773-C7A2-47AD-A77C-ACD6CF9F49C2}" srcOrd="4" destOrd="0" presId="urn:microsoft.com/office/officeart/2005/8/layout/list1"/>
    <dgm:cxn modelId="{6CFB00BE-EF0A-478C-860F-D409A8C5EE5D}" type="presParOf" srcId="{E0AD3773-C7A2-47AD-A77C-ACD6CF9F49C2}" destId="{55D76FD4-AB3C-4AA5-9D7C-34E3F428810A}" srcOrd="0" destOrd="0" presId="urn:microsoft.com/office/officeart/2005/8/layout/list1"/>
    <dgm:cxn modelId="{F0A383F0-16C4-4956-9DEE-D9019FA13D4A}" type="presParOf" srcId="{E0AD3773-C7A2-47AD-A77C-ACD6CF9F49C2}" destId="{7974981B-3919-4592-9E41-A5D75A6E0C93}" srcOrd="1" destOrd="0" presId="urn:microsoft.com/office/officeart/2005/8/layout/list1"/>
    <dgm:cxn modelId="{16F61C51-94FD-4061-8599-098A2E10CED4}" type="presParOf" srcId="{64E58525-A126-4396-8AAB-EA20507D23E2}" destId="{C3EB8BD1-2507-495C-8015-D858EAE2921C}" srcOrd="5" destOrd="0" presId="urn:microsoft.com/office/officeart/2005/8/layout/list1"/>
    <dgm:cxn modelId="{0F9957B2-1445-42DC-8578-E220B3844A45}" type="presParOf" srcId="{64E58525-A126-4396-8AAB-EA20507D23E2}" destId="{28A71F93-9B79-4C4E-88D1-D4DFB38E8DC4}" srcOrd="6" destOrd="0" presId="urn:microsoft.com/office/officeart/2005/8/layout/list1"/>
    <dgm:cxn modelId="{10400BA6-04DB-4E73-916B-42742F146575}" type="presParOf" srcId="{64E58525-A126-4396-8AAB-EA20507D23E2}" destId="{F54A3304-A419-420D-A2BF-037C9CEDF003}" srcOrd="7" destOrd="0" presId="urn:microsoft.com/office/officeart/2005/8/layout/list1"/>
    <dgm:cxn modelId="{F8963813-767A-431F-B2E2-C20A57C87CAB}" type="presParOf" srcId="{64E58525-A126-4396-8AAB-EA20507D23E2}" destId="{38499DBA-5BDB-4873-AAC0-B797F9371DAD}" srcOrd="8" destOrd="0" presId="urn:microsoft.com/office/officeart/2005/8/layout/list1"/>
    <dgm:cxn modelId="{96B3C2C4-517C-42FB-AFE7-9B86D1D643A2}" type="presParOf" srcId="{38499DBA-5BDB-4873-AAC0-B797F9371DAD}" destId="{00DE7C44-8CB5-43F0-9105-63D758682C04}" srcOrd="0" destOrd="0" presId="urn:microsoft.com/office/officeart/2005/8/layout/list1"/>
    <dgm:cxn modelId="{77E225FB-2FBF-4C0E-9B5C-BCF52F106EC8}" type="presParOf" srcId="{38499DBA-5BDB-4873-AAC0-B797F9371DAD}" destId="{EE7D4370-F931-4750-BCFB-87B6A9A560D6}" srcOrd="1" destOrd="0" presId="urn:microsoft.com/office/officeart/2005/8/layout/list1"/>
    <dgm:cxn modelId="{B2186770-6E59-4011-AB4D-2DD5B4C4CD33}" type="presParOf" srcId="{64E58525-A126-4396-8AAB-EA20507D23E2}" destId="{7E56B68B-3F63-4E66-8E42-61A7AE9FCF41}" srcOrd="9" destOrd="0" presId="urn:microsoft.com/office/officeart/2005/8/layout/list1"/>
    <dgm:cxn modelId="{599721F7-96BF-452B-A0F9-1036EC7B9DE4}" type="presParOf" srcId="{64E58525-A126-4396-8AAB-EA20507D23E2}" destId="{DD79CABD-09D0-410E-A670-7673AB95551F}" srcOrd="10" destOrd="0" presId="urn:microsoft.com/office/officeart/2005/8/layout/list1"/>
    <dgm:cxn modelId="{6455921A-E615-46C9-99B6-21A8D9BF199A}" type="presParOf" srcId="{64E58525-A126-4396-8AAB-EA20507D23E2}" destId="{D9AE9DE4-BA10-48A2-A0DB-EA38F183E59B}" srcOrd="11" destOrd="0" presId="urn:microsoft.com/office/officeart/2005/8/layout/list1"/>
    <dgm:cxn modelId="{33DF387F-3592-442C-A3E0-229F19916BF3}" type="presParOf" srcId="{64E58525-A126-4396-8AAB-EA20507D23E2}" destId="{376921D0-4C92-4526-9629-82EB2034A27B}" srcOrd="12" destOrd="0" presId="urn:microsoft.com/office/officeart/2005/8/layout/list1"/>
    <dgm:cxn modelId="{9CD0FCC3-A2E9-46E5-9AB1-158301AB60AA}" type="presParOf" srcId="{376921D0-4C92-4526-9629-82EB2034A27B}" destId="{BDFBB24C-6901-4F08-99B2-ABA717D6F6D1}" srcOrd="0" destOrd="0" presId="urn:microsoft.com/office/officeart/2005/8/layout/list1"/>
    <dgm:cxn modelId="{75C0862F-5A62-474B-9832-730022BDA8D8}" type="presParOf" srcId="{376921D0-4C92-4526-9629-82EB2034A27B}" destId="{B2A774FF-CFF9-4094-BA9D-CFABF66263C8}" srcOrd="1" destOrd="0" presId="urn:microsoft.com/office/officeart/2005/8/layout/list1"/>
    <dgm:cxn modelId="{CF1E3A3E-F99D-47E6-B72D-609C5EED8C55}" type="presParOf" srcId="{64E58525-A126-4396-8AAB-EA20507D23E2}" destId="{BD9A5896-8B71-4837-BC10-01D23891BC8F}" srcOrd="13" destOrd="0" presId="urn:microsoft.com/office/officeart/2005/8/layout/list1"/>
    <dgm:cxn modelId="{29D4BC7A-8222-476F-A310-EDE90F45DD98}" type="presParOf" srcId="{64E58525-A126-4396-8AAB-EA20507D23E2}" destId="{14B0CC71-C1BF-40A1-9631-43DA31762FE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C6B7FD-729C-4963-9394-3906FB616A42}" type="doc">
      <dgm:prSet loTypeId="urn:microsoft.com/office/officeart/2005/8/layout/vProcess5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4D79E19-32C4-4C0A-9C11-7D12CA004B85}">
      <dgm:prSet phldrT="[Text]" custT="1"/>
      <dgm:spPr/>
      <dgm:t>
        <a:bodyPr/>
        <a:lstStyle/>
        <a:p>
          <a:pPr algn="ctr"/>
          <a:r>
            <a:rPr lang="en-US" sz="4000" b="1" dirty="0" smtClean="0"/>
            <a:t>Publication APIs</a:t>
          </a:r>
        </a:p>
      </dgm:t>
    </dgm:pt>
    <dgm:pt modelId="{7D095FD0-B491-4659-8D21-E901094CE0E0}" type="parTrans" cxnId="{C2DD8DE9-7C39-4423-BFDA-32A557CD4745}">
      <dgm:prSet/>
      <dgm:spPr/>
      <dgm:t>
        <a:bodyPr/>
        <a:lstStyle/>
        <a:p>
          <a:pPr algn="ctr"/>
          <a:endParaRPr lang="en-US"/>
        </a:p>
      </dgm:t>
    </dgm:pt>
    <dgm:pt modelId="{E87F0E80-37BF-40FB-A3CE-8DA40BCC5D4B}" type="sibTrans" cxnId="{C2DD8DE9-7C39-4423-BFDA-32A557CD4745}">
      <dgm:prSet/>
      <dgm:spPr/>
      <dgm:t>
        <a:bodyPr/>
        <a:lstStyle/>
        <a:p>
          <a:pPr algn="ctr"/>
          <a:endParaRPr lang="en-US" dirty="0"/>
        </a:p>
      </dgm:t>
    </dgm:pt>
    <dgm:pt modelId="{5C393B0B-546A-4DFE-96BA-5C357AF8D8D4}">
      <dgm:prSet phldrT="[Text]" custT="1"/>
      <dgm:spPr/>
      <dgm:t>
        <a:bodyPr/>
        <a:lstStyle/>
        <a:p>
          <a:pPr algn="ctr"/>
          <a:r>
            <a:rPr lang="en-US" sz="4000" b="1" dirty="0" smtClean="0"/>
            <a:t>Subscription APIs</a:t>
          </a:r>
          <a:endParaRPr lang="en-US" sz="4000" b="1" dirty="0"/>
        </a:p>
      </dgm:t>
    </dgm:pt>
    <dgm:pt modelId="{43AEEC8C-6A50-4BE7-8B32-8AC1DA61F762}" type="parTrans" cxnId="{C61FCA78-41BF-45DB-B0ED-FB445E1CF514}">
      <dgm:prSet/>
      <dgm:spPr/>
      <dgm:t>
        <a:bodyPr/>
        <a:lstStyle/>
        <a:p>
          <a:pPr algn="ctr"/>
          <a:endParaRPr lang="en-US"/>
        </a:p>
      </dgm:t>
    </dgm:pt>
    <dgm:pt modelId="{28A2D286-C504-4F31-878A-79110A5266F4}" type="sibTrans" cxnId="{C61FCA78-41BF-45DB-B0ED-FB445E1CF514}">
      <dgm:prSet/>
      <dgm:spPr/>
      <dgm:t>
        <a:bodyPr/>
        <a:lstStyle/>
        <a:p>
          <a:pPr algn="ctr"/>
          <a:endParaRPr lang="en-US"/>
        </a:p>
      </dgm:t>
    </dgm:pt>
    <dgm:pt modelId="{52938F97-C201-4F44-A697-365C9F1B1A2B}" type="pres">
      <dgm:prSet presAssocID="{D8C6B7FD-729C-4963-9394-3906FB616A4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DD651BC-C655-49D3-8F16-13A78BEA50EC}" type="pres">
      <dgm:prSet presAssocID="{D8C6B7FD-729C-4963-9394-3906FB616A42}" presName="dummyMaxCanvas" presStyleCnt="0">
        <dgm:presLayoutVars/>
      </dgm:prSet>
      <dgm:spPr/>
    </dgm:pt>
    <dgm:pt modelId="{9654EE4C-5F79-40A2-8197-45C0D07BA939}" type="pres">
      <dgm:prSet presAssocID="{D8C6B7FD-729C-4963-9394-3906FB616A42}" presName="TwoNodes_1" presStyleLbl="node1" presStyleIdx="0" presStyleCnt="2" custScaleX="69906" custScaleY="85859" custLinFactNeighborX="-47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C6602D-9B0B-4CB0-8251-23328A6BC483}" type="pres">
      <dgm:prSet presAssocID="{D8C6B7FD-729C-4963-9394-3906FB616A42}" presName="TwoNodes_2" presStyleLbl="node1" presStyleIdx="1" presStyleCnt="2" custScaleX="81952" custScaleY="85858" custLinFactNeighborX="-1833" custLinFactNeighborY="-10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8046D9-E361-4925-86D3-39697634EBF5}" type="pres">
      <dgm:prSet presAssocID="{D8C6B7FD-729C-4963-9394-3906FB616A42}" presName="TwoConn_1-2" presStyleLbl="fgAccFollowNode1" presStyleIdx="0" presStyleCnt="1" custLinFactX="-7226" custLinFactNeighborX="-100000" custLinFactNeighborY="-108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283CAE-6D0F-4C52-B270-E993523F98E4}" type="pres">
      <dgm:prSet presAssocID="{D8C6B7FD-729C-4963-9394-3906FB616A42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16350F-865F-47A5-B043-D4273B0C92FD}" type="pres">
      <dgm:prSet presAssocID="{D8C6B7FD-729C-4963-9394-3906FB616A42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A14528-720E-4959-8DD9-CD44523FC48C}" type="presOf" srcId="{D8C6B7FD-729C-4963-9394-3906FB616A42}" destId="{52938F97-C201-4F44-A697-365C9F1B1A2B}" srcOrd="0" destOrd="0" presId="urn:microsoft.com/office/officeart/2005/8/layout/vProcess5"/>
    <dgm:cxn modelId="{C2DD8DE9-7C39-4423-BFDA-32A557CD4745}" srcId="{D8C6B7FD-729C-4963-9394-3906FB616A42}" destId="{44D79E19-32C4-4C0A-9C11-7D12CA004B85}" srcOrd="0" destOrd="0" parTransId="{7D095FD0-B491-4659-8D21-E901094CE0E0}" sibTransId="{E87F0E80-37BF-40FB-A3CE-8DA40BCC5D4B}"/>
    <dgm:cxn modelId="{47D72629-BE04-40F4-BA05-60D613F184AB}" type="presOf" srcId="{E87F0E80-37BF-40FB-A3CE-8DA40BCC5D4B}" destId="{E78046D9-E361-4925-86D3-39697634EBF5}" srcOrd="0" destOrd="0" presId="urn:microsoft.com/office/officeart/2005/8/layout/vProcess5"/>
    <dgm:cxn modelId="{19646DA1-EF88-426E-BBDF-44688522A7CF}" type="presOf" srcId="{5C393B0B-546A-4DFE-96BA-5C357AF8D8D4}" destId="{CCC6602D-9B0B-4CB0-8251-23328A6BC483}" srcOrd="0" destOrd="0" presId="urn:microsoft.com/office/officeart/2005/8/layout/vProcess5"/>
    <dgm:cxn modelId="{C61FCA78-41BF-45DB-B0ED-FB445E1CF514}" srcId="{D8C6B7FD-729C-4963-9394-3906FB616A42}" destId="{5C393B0B-546A-4DFE-96BA-5C357AF8D8D4}" srcOrd="1" destOrd="0" parTransId="{43AEEC8C-6A50-4BE7-8B32-8AC1DA61F762}" sibTransId="{28A2D286-C504-4F31-878A-79110A5266F4}"/>
    <dgm:cxn modelId="{DE636100-790D-44DC-8D72-9C0CBDEA6EA8}" type="presOf" srcId="{5C393B0B-546A-4DFE-96BA-5C357AF8D8D4}" destId="{B616350F-865F-47A5-B043-D4273B0C92FD}" srcOrd="1" destOrd="0" presId="urn:microsoft.com/office/officeart/2005/8/layout/vProcess5"/>
    <dgm:cxn modelId="{F5E693AB-35AD-488B-BED6-96D27E0B57E1}" type="presOf" srcId="{44D79E19-32C4-4C0A-9C11-7D12CA004B85}" destId="{9654EE4C-5F79-40A2-8197-45C0D07BA939}" srcOrd="0" destOrd="0" presId="urn:microsoft.com/office/officeart/2005/8/layout/vProcess5"/>
    <dgm:cxn modelId="{AF024666-AF46-46BB-9735-F86F72A77D42}" type="presOf" srcId="{44D79E19-32C4-4C0A-9C11-7D12CA004B85}" destId="{E9283CAE-6D0F-4C52-B270-E993523F98E4}" srcOrd="1" destOrd="0" presId="urn:microsoft.com/office/officeart/2005/8/layout/vProcess5"/>
    <dgm:cxn modelId="{CD085911-842F-42C6-BCE2-1135C927C0E1}" type="presParOf" srcId="{52938F97-C201-4F44-A697-365C9F1B1A2B}" destId="{9DD651BC-C655-49D3-8F16-13A78BEA50EC}" srcOrd="0" destOrd="0" presId="urn:microsoft.com/office/officeart/2005/8/layout/vProcess5"/>
    <dgm:cxn modelId="{F3D5C6B1-D199-4235-9C9B-EB32B3FA87B3}" type="presParOf" srcId="{52938F97-C201-4F44-A697-365C9F1B1A2B}" destId="{9654EE4C-5F79-40A2-8197-45C0D07BA939}" srcOrd="1" destOrd="0" presId="urn:microsoft.com/office/officeart/2005/8/layout/vProcess5"/>
    <dgm:cxn modelId="{A0B94201-F304-4F2F-8334-95995D7ED44A}" type="presParOf" srcId="{52938F97-C201-4F44-A697-365C9F1B1A2B}" destId="{CCC6602D-9B0B-4CB0-8251-23328A6BC483}" srcOrd="2" destOrd="0" presId="urn:microsoft.com/office/officeart/2005/8/layout/vProcess5"/>
    <dgm:cxn modelId="{AF88046D-DD5D-40D4-AAA5-48CDAB3496B1}" type="presParOf" srcId="{52938F97-C201-4F44-A697-365C9F1B1A2B}" destId="{E78046D9-E361-4925-86D3-39697634EBF5}" srcOrd="3" destOrd="0" presId="urn:microsoft.com/office/officeart/2005/8/layout/vProcess5"/>
    <dgm:cxn modelId="{2538B73A-0E69-4FA0-AFC3-E4282483272A}" type="presParOf" srcId="{52938F97-C201-4F44-A697-365C9F1B1A2B}" destId="{E9283CAE-6D0F-4C52-B270-E993523F98E4}" srcOrd="4" destOrd="0" presId="urn:microsoft.com/office/officeart/2005/8/layout/vProcess5"/>
    <dgm:cxn modelId="{19E3E9D3-1342-4339-80CD-9D17A0618FD9}" type="presParOf" srcId="{52938F97-C201-4F44-A697-365C9F1B1A2B}" destId="{B616350F-865F-47A5-B043-D4273B0C92FD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1B340C-857C-4D97-9F98-E607061912AE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18D726-15B7-4CC0-BDB2-DA126E5E7137}">
      <dgm:prSet/>
      <dgm:spPr/>
      <dgm:t>
        <a:bodyPr/>
        <a:lstStyle/>
        <a:p>
          <a:pPr rtl="0"/>
          <a:r>
            <a:rPr lang="en-US" i="1" dirty="0" smtClean="0"/>
            <a:t>Purpose: </a:t>
          </a:r>
          <a:r>
            <a:rPr lang="en-US" b="1" dirty="0" smtClean="0"/>
            <a:t>SEND</a:t>
          </a:r>
          <a:endParaRPr lang="en-US" b="1" dirty="0"/>
        </a:p>
      </dgm:t>
    </dgm:pt>
    <dgm:pt modelId="{5E4F4F3D-059B-4FA7-92DB-18BF84AEE7F2}" type="parTrans" cxnId="{73ACA48C-4E1A-48A9-9289-121FB0A22D23}">
      <dgm:prSet/>
      <dgm:spPr/>
      <dgm:t>
        <a:bodyPr/>
        <a:lstStyle/>
        <a:p>
          <a:endParaRPr lang="en-US"/>
        </a:p>
      </dgm:t>
    </dgm:pt>
    <dgm:pt modelId="{38DACF9C-3059-4141-8FF1-7550027EAE31}" type="sibTrans" cxnId="{73ACA48C-4E1A-48A9-9289-121FB0A22D23}">
      <dgm:prSet/>
      <dgm:spPr/>
      <dgm:t>
        <a:bodyPr/>
        <a:lstStyle/>
        <a:p>
          <a:endParaRPr lang="en-US"/>
        </a:p>
      </dgm:t>
    </dgm:pt>
    <dgm:pt modelId="{BCB52647-77C8-4732-BC21-EEDAED417603}">
      <dgm:prSet custT="1"/>
      <dgm:spPr/>
      <dgm:t>
        <a:bodyPr/>
        <a:lstStyle/>
        <a:p>
          <a:pPr rtl="0"/>
          <a:r>
            <a:rPr lang="en-US" sz="2400" b="1" dirty="0" smtClean="0">
              <a:latin typeface="+mn-lt"/>
              <a:cs typeface="Courier New" pitchFamily="49" charset="0"/>
            </a:rPr>
            <a:t>Initialize publisher</a:t>
          </a:r>
          <a:endParaRPr lang="en-US" sz="2400" dirty="0" smtClean="0"/>
        </a:p>
      </dgm:t>
    </dgm:pt>
    <dgm:pt modelId="{BF5F955F-C389-4EC9-95D9-1FC94003B701}" type="parTrans" cxnId="{DF33C30B-A7A4-4046-B8AD-1CD15585E973}">
      <dgm:prSet/>
      <dgm:spPr/>
      <dgm:t>
        <a:bodyPr/>
        <a:lstStyle/>
        <a:p>
          <a:endParaRPr lang="en-US"/>
        </a:p>
      </dgm:t>
    </dgm:pt>
    <dgm:pt modelId="{0723B4AE-566B-49B9-8074-E394C8480556}" type="sibTrans" cxnId="{DF33C30B-A7A4-4046-B8AD-1CD15585E973}">
      <dgm:prSet/>
      <dgm:spPr/>
      <dgm:t>
        <a:bodyPr/>
        <a:lstStyle/>
        <a:p>
          <a:endParaRPr lang="en-US"/>
        </a:p>
      </dgm:t>
    </dgm:pt>
    <dgm:pt modelId="{A88694DB-61A6-4DCF-A5AE-1A6976686460}">
      <dgm:prSet custT="1"/>
      <dgm:spPr/>
      <dgm:t>
        <a:bodyPr/>
        <a:lstStyle/>
        <a:p>
          <a:pPr rtl="0"/>
          <a:r>
            <a:rPr lang="en-US" sz="2400" b="1" dirty="0" smtClean="0">
              <a:latin typeface="+mn-lt"/>
              <a:cs typeface="Courier New" pitchFamily="49" charset="0"/>
            </a:rPr>
            <a:t>Attach to publisher events</a:t>
          </a:r>
        </a:p>
      </dgm:t>
    </dgm:pt>
    <dgm:pt modelId="{F4EF8D51-0E1F-4675-9ADB-BDAAF4571176}" type="parTrans" cxnId="{C1819B62-C8D8-4A39-BF91-CB8C84F323C4}">
      <dgm:prSet/>
      <dgm:spPr/>
    </dgm:pt>
    <dgm:pt modelId="{4A94F74A-A0E9-402C-9AE5-B6D833D637FD}" type="sibTrans" cxnId="{C1819B62-C8D8-4A39-BF91-CB8C84F323C4}">
      <dgm:prSet/>
      <dgm:spPr/>
    </dgm:pt>
    <dgm:pt modelId="{6E50256D-1FA1-48CA-8740-24A0456A8747}">
      <dgm:prSet custT="1"/>
      <dgm:spPr/>
      <dgm:t>
        <a:bodyPr/>
        <a:lstStyle/>
        <a:p>
          <a:pPr rtl="0"/>
          <a:r>
            <a:rPr lang="en-US" sz="2400" b="1" dirty="0" smtClean="0">
              <a:latin typeface="+mn-lt"/>
              <a:cs typeface="Courier New" pitchFamily="49" charset="0"/>
            </a:rPr>
            <a:t>Start publisher</a:t>
          </a:r>
        </a:p>
      </dgm:t>
    </dgm:pt>
    <dgm:pt modelId="{7125AE2C-6C68-4CA1-9575-EAECCB1CEF3F}" type="parTrans" cxnId="{7C945698-3D37-45CF-9DE8-4AF92C917F7A}">
      <dgm:prSet/>
      <dgm:spPr/>
    </dgm:pt>
    <dgm:pt modelId="{4A31B814-697A-4400-A1E9-D61167647386}" type="sibTrans" cxnId="{7C945698-3D37-45CF-9DE8-4AF92C917F7A}">
      <dgm:prSet/>
      <dgm:spPr/>
    </dgm:pt>
    <dgm:pt modelId="{3BF3E3C9-3962-4624-911B-B272647BAEE4}">
      <dgm:prSet custT="1"/>
      <dgm:spPr/>
      <dgm:t>
        <a:bodyPr/>
        <a:lstStyle/>
        <a:p>
          <a:pPr rtl="0"/>
          <a:r>
            <a:rPr lang="en-US" sz="2400" b="1" dirty="0" smtClean="0">
              <a:latin typeface="+mn-lt"/>
              <a:cs typeface="Courier New" pitchFamily="49" charset="0"/>
            </a:rPr>
            <a:t>Queue new measurements for processing</a:t>
          </a:r>
        </a:p>
      </dgm:t>
    </dgm:pt>
    <dgm:pt modelId="{030217D5-44B6-4BB3-980F-B8B7CD4BE08D}" type="parTrans" cxnId="{3F69722B-92D4-4107-9A70-E4F0CD2259EA}">
      <dgm:prSet/>
      <dgm:spPr/>
    </dgm:pt>
    <dgm:pt modelId="{2E0A5625-9AAC-4908-B3BE-FD4B82B88934}" type="sibTrans" cxnId="{3F69722B-92D4-4107-9A70-E4F0CD2259EA}">
      <dgm:prSet/>
      <dgm:spPr/>
    </dgm:pt>
    <dgm:pt modelId="{9649F39D-6BE2-4D16-A470-4562017E31F4}" type="pres">
      <dgm:prSet presAssocID="{921B340C-857C-4D97-9F98-E607061912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434832-605B-4A18-AE38-B18ED0871911}" type="pres">
      <dgm:prSet presAssocID="{9118D726-15B7-4CC0-BDB2-DA126E5E7137}" presName="linNode" presStyleCnt="0"/>
      <dgm:spPr/>
    </dgm:pt>
    <dgm:pt modelId="{67454A39-42EA-40B5-AFE3-F2DEF646AD81}" type="pres">
      <dgm:prSet presAssocID="{9118D726-15B7-4CC0-BDB2-DA126E5E713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92682-E71F-4A9E-BF3F-19E31CBF0961}" type="pres">
      <dgm:prSet presAssocID="{9118D726-15B7-4CC0-BDB2-DA126E5E713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F05A3C-2A99-424E-949F-D8F04AAF2657}" type="presOf" srcId="{BCB52647-77C8-4732-BC21-EEDAED417603}" destId="{D2992682-E71F-4A9E-BF3F-19E31CBF0961}" srcOrd="0" destOrd="1" presId="urn:microsoft.com/office/officeart/2005/8/layout/vList5"/>
    <dgm:cxn modelId="{73ACA48C-4E1A-48A9-9289-121FB0A22D23}" srcId="{921B340C-857C-4D97-9F98-E607061912AE}" destId="{9118D726-15B7-4CC0-BDB2-DA126E5E7137}" srcOrd="0" destOrd="0" parTransId="{5E4F4F3D-059B-4FA7-92DB-18BF84AEE7F2}" sibTransId="{38DACF9C-3059-4141-8FF1-7550027EAE31}"/>
    <dgm:cxn modelId="{DF33C30B-A7A4-4046-B8AD-1CD15585E973}" srcId="{9118D726-15B7-4CC0-BDB2-DA126E5E7137}" destId="{BCB52647-77C8-4732-BC21-EEDAED417603}" srcOrd="1" destOrd="0" parTransId="{BF5F955F-C389-4EC9-95D9-1FC94003B701}" sibTransId="{0723B4AE-566B-49B9-8074-E394C8480556}"/>
    <dgm:cxn modelId="{7C945698-3D37-45CF-9DE8-4AF92C917F7A}" srcId="{9118D726-15B7-4CC0-BDB2-DA126E5E7137}" destId="{6E50256D-1FA1-48CA-8740-24A0456A8747}" srcOrd="2" destOrd="0" parTransId="{7125AE2C-6C68-4CA1-9575-EAECCB1CEF3F}" sibTransId="{4A31B814-697A-4400-A1E9-D61167647386}"/>
    <dgm:cxn modelId="{2A470216-193A-480E-BA4B-930CE39E1342}" type="presOf" srcId="{3BF3E3C9-3962-4624-911B-B272647BAEE4}" destId="{D2992682-E71F-4A9E-BF3F-19E31CBF0961}" srcOrd="0" destOrd="3" presId="urn:microsoft.com/office/officeart/2005/8/layout/vList5"/>
    <dgm:cxn modelId="{FABFA9C2-0A07-42D0-8CB5-2EF0E016F0DA}" type="presOf" srcId="{9118D726-15B7-4CC0-BDB2-DA126E5E7137}" destId="{67454A39-42EA-40B5-AFE3-F2DEF646AD81}" srcOrd="0" destOrd="0" presId="urn:microsoft.com/office/officeart/2005/8/layout/vList5"/>
    <dgm:cxn modelId="{7F779EE0-E6E0-4494-842F-7C0BA9FA3F40}" type="presOf" srcId="{A88694DB-61A6-4DCF-A5AE-1A6976686460}" destId="{D2992682-E71F-4A9E-BF3F-19E31CBF0961}" srcOrd="0" destOrd="0" presId="urn:microsoft.com/office/officeart/2005/8/layout/vList5"/>
    <dgm:cxn modelId="{3F69722B-92D4-4107-9A70-E4F0CD2259EA}" srcId="{9118D726-15B7-4CC0-BDB2-DA126E5E7137}" destId="{3BF3E3C9-3962-4624-911B-B272647BAEE4}" srcOrd="3" destOrd="0" parTransId="{030217D5-44B6-4BB3-980F-B8B7CD4BE08D}" sibTransId="{2E0A5625-9AAC-4908-B3BE-FD4B82B88934}"/>
    <dgm:cxn modelId="{69FD869E-05DC-4B34-AF7C-FD2A36C19095}" type="presOf" srcId="{6E50256D-1FA1-48CA-8740-24A0456A8747}" destId="{D2992682-E71F-4A9E-BF3F-19E31CBF0961}" srcOrd="0" destOrd="2" presId="urn:microsoft.com/office/officeart/2005/8/layout/vList5"/>
    <dgm:cxn modelId="{C1819B62-C8D8-4A39-BF91-CB8C84F323C4}" srcId="{9118D726-15B7-4CC0-BDB2-DA126E5E7137}" destId="{A88694DB-61A6-4DCF-A5AE-1A6976686460}" srcOrd="0" destOrd="0" parTransId="{F4EF8D51-0E1F-4675-9ADB-BDAAF4571176}" sibTransId="{4A94F74A-A0E9-402C-9AE5-B6D833D637FD}"/>
    <dgm:cxn modelId="{A4C17618-D961-4004-A0E7-7AF088737B2E}" type="presOf" srcId="{921B340C-857C-4D97-9F98-E607061912AE}" destId="{9649F39D-6BE2-4D16-A470-4562017E31F4}" srcOrd="0" destOrd="0" presId="urn:microsoft.com/office/officeart/2005/8/layout/vList5"/>
    <dgm:cxn modelId="{F1371F91-003B-48E0-8047-F5B17C9BF481}" type="presParOf" srcId="{9649F39D-6BE2-4D16-A470-4562017E31F4}" destId="{E2434832-605B-4A18-AE38-B18ED0871911}" srcOrd="0" destOrd="0" presId="urn:microsoft.com/office/officeart/2005/8/layout/vList5"/>
    <dgm:cxn modelId="{6ECA3893-6F9E-47FA-B001-3E54C8FD99EA}" type="presParOf" srcId="{E2434832-605B-4A18-AE38-B18ED0871911}" destId="{67454A39-42EA-40B5-AFE3-F2DEF646AD81}" srcOrd="0" destOrd="0" presId="urn:microsoft.com/office/officeart/2005/8/layout/vList5"/>
    <dgm:cxn modelId="{5F135892-1351-4B47-8C07-878BA68683AB}" type="presParOf" srcId="{E2434832-605B-4A18-AE38-B18ED0871911}" destId="{D2992682-E71F-4A9E-BF3F-19E31CBF096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1B340C-857C-4D97-9F98-E607061912AE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118D726-15B7-4CC0-BDB2-DA126E5E7137}">
      <dgm:prSet/>
      <dgm:spPr/>
      <dgm:t>
        <a:bodyPr/>
        <a:lstStyle/>
        <a:p>
          <a:pPr rtl="0"/>
          <a:r>
            <a:rPr lang="en-US" i="1" dirty="0" smtClean="0"/>
            <a:t>Purpose: </a:t>
          </a:r>
          <a:r>
            <a:rPr lang="en-US" b="1" dirty="0" smtClean="0"/>
            <a:t>Receive</a:t>
          </a:r>
          <a:endParaRPr lang="en-US" b="1" dirty="0"/>
        </a:p>
      </dgm:t>
    </dgm:pt>
    <dgm:pt modelId="{5E4F4F3D-059B-4FA7-92DB-18BF84AEE7F2}" type="parTrans" cxnId="{73ACA48C-4E1A-48A9-9289-121FB0A22D23}">
      <dgm:prSet/>
      <dgm:spPr/>
      <dgm:t>
        <a:bodyPr/>
        <a:lstStyle/>
        <a:p>
          <a:endParaRPr lang="en-US"/>
        </a:p>
      </dgm:t>
    </dgm:pt>
    <dgm:pt modelId="{38DACF9C-3059-4141-8FF1-7550027EAE31}" type="sibTrans" cxnId="{73ACA48C-4E1A-48A9-9289-121FB0A22D23}">
      <dgm:prSet/>
      <dgm:spPr/>
      <dgm:t>
        <a:bodyPr/>
        <a:lstStyle/>
        <a:p>
          <a:endParaRPr lang="en-US"/>
        </a:p>
      </dgm:t>
    </dgm:pt>
    <dgm:pt modelId="{BCB52647-77C8-4732-BC21-EEDAED417603}">
      <dgm:prSet custT="1"/>
      <dgm:spPr/>
      <dgm:t>
        <a:bodyPr/>
        <a:lstStyle/>
        <a:p>
          <a:pPr algn="l" rtl="0"/>
          <a:r>
            <a:rPr lang="en-US" sz="2400" b="1" dirty="0" smtClean="0">
              <a:latin typeface="+mn-lt"/>
              <a:cs typeface="Courier New" pitchFamily="49" charset="0"/>
            </a:rPr>
            <a:t>Attach to subscriber events</a:t>
          </a:r>
          <a:endParaRPr lang="en-US" sz="2400" b="1" dirty="0">
            <a:latin typeface="+mn-lt"/>
            <a:cs typeface="Courier New" pitchFamily="49" charset="0"/>
          </a:endParaRPr>
        </a:p>
      </dgm:t>
    </dgm:pt>
    <dgm:pt modelId="{BF5F955F-C389-4EC9-95D9-1FC94003B701}" type="parTrans" cxnId="{DF33C30B-A7A4-4046-B8AD-1CD15585E973}">
      <dgm:prSet/>
      <dgm:spPr/>
      <dgm:t>
        <a:bodyPr/>
        <a:lstStyle/>
        <a:p>
          <a:endParaRPr lang="en-US"/>
        </a:p>
      </dgm:t>
    </dgm:pt>
    <dgm:pt modelId="{0723B4AE-566B-49B9-8074-E394C8480556}" type="sibTrans" cxnId="{DF33C30B-A7A4-4046-B8AD-1CD15585E973}">
      <dgm:prSet/>
      <dgm:spPr/>
      <dgm:t>
        <a:bodyPr/>
        <a:lstStyle/>
        <a:p>
          <a:endParaRPr lang="en-US"/>
        </a:p>
      </dgm:t>
    </dgm:pt>
    <dgm:pt modelId="{04C1F561-486F-4C6F-8EC1-2F0C8934A587}">
      <dgm:prSet custT="1"/>
      <dgm:spPr/>
      <dgm:t>
        <a:bodyPr/>
        <a:lstStyle/>
        <a:p>
          <a:pPr algn="l" rtl="0"/>
          <a:r>
            <a:rPr lang="en-US" sz="2400" b="1" dirty="0" smtClean="0">
              <a:latin typeface="+mn-lt"/>
              <a:cs typeface="Courier New" pitchFamily="49" charset="0"/>
            </a:rPr>
            <a:t>Set up subscription info objects</a:t>
          </a:r>
          <a:endParaRPr lang="en-US" sz="2400" b="1" dirty="0">
            <a:latin typeface="+mn-lt"/>
            <a:cs typeface="Courier New" pitchFamily="49" charset="0"/>
          </a:endParaRPr>
        </a:p>
      </dgm:t>
    </dgm:pt>
    <dgm:pt modelId="{5F950D92-87B0-4BC5-9901-96E3A56B6156}" type="parTrans" cxnId="{87D9EBBD-7558-4B11-AE00-6D5923A842E7}">
      <dgm:prSet/>
      <dgm:spPr/>
      <dgm:t>
        <a:bodyPr/>
        <a:lstStyle/>
        <a:p>
          <a:endParaRPr lang="en-US"/>
        </a:p>
      </dgm:t>
    </dgm:pt>
    <dgm:pt modelId="{09B851AA-BFEB-4023-8394-CB91AE335374}" type="sibTrans" cxnId="{87D9EBBD-7558-4B11-AE00-6D5923A842E7}">
      <dgm:prSet/>
      <dgm:spPr/>
      <dgm:t>
        <a:bodyPr/>
        <a:lstStyle/>
        <a:p>
          <a:endParaRPr lang="en-US"/>
        </a:p>
      </dgm:t>
    </dgm:pt>
    <dgm:pt modelId="{8C2F578A-CBC1-41BB-8CB7-BDB272F1BCDD}">
      <dgm:prSet custT="1"/>
      <dgm:spPr/>
      <dgm:t>
        <a:bodyPr/>
        <a:lstStyle/>
        <a:p>
          <a:pPr algn="l" rtl="0"/>
          <a:r>
            <a:rPr lang="en-US" sz="2400" b="1" dirty="0" smtClean="0">
              <a:latin typeface="+mn-lt"/>
              <a:cs typeface="Courier New" pitchFamily="49" charset="0"/>
            </a:rPr>
            <a:t>Initialize subscriber</a:t>
          </a:r>
          <a:endParaRPr lang="en-US" sz="2400" b="1" dirty="0">
            <a:latin typeface="+mn-lt"/>
            <a:cs typeface="Courier New" pitchFamily="49" charset="0"/>
          </a:endParaRPr>
        </a:p>
      </dgm:t>
    </dgm:pt>
    <dgm:pt modelId="{A0867284-3ACD-4E01-BB23-6CCF9264229D}" type="parTrans" cxnId="{EC78563C-80F8-4594-8E6F-8CAB0A5B9063}">
      <dgm:prSet/>
      <dgm:spPr/>
      <dgm:t>
        <a:bodyPr/>
        <a:lstStyle/>
        <a:p>
          <a:endParaRPr lang="en-US"/>
        </a:p>
      </dgm:t>
    </dgm:pt>
    <dgm:pt modelId="{4DB86740-31BD-4A32-8120-093C28D32CA5}" type="sibTrans" cxnId="{EC78563C-80F8-4594-8E6F-8CAB0A5B9063}">
      <dgm:prSet/>
      <dgm:spPr/>
      <dgm:t>
        <a:bodyPr/>
        <a:lstStyle/>
        <a:p>
          <a:endParaRPr lang="en-US"/>
        </a:p>
      </dgm:t>
    </dgm:pt>
    <dgm:pt modelId="{ED141810-A321-4FD1-BFE0-8E545E49F6D9}">
      <dgm:prSet custT="1"/>
      <dgm:spPr/>
      <dgm:t>
        <a:bodyPr/>
        <a:lstStyle/>
        <a:p>
          <a:pPr algn="l" rtl="0"/>
          <a:r>
            <a:rPr lang="en-US" sz="2400" b="1" dirty="0" smtClean="0">
              <a:latin typeface="+mn-lt"/>
              <a:cs typeface="Courier New" pitchFamily="49" charset="0"/>
            </a:rPr>
            <a:t>Start subscriber connection cycle</a:t>
          </a:r>
          <a:endParaRPr lang="en-US" sz="2400" b="1" dirty="0">
            <a:latin typeface="+mn-lt"/>
            <a:cs typeface="Courier New" pitchFamily="49" charset="0"/>
          </a:endParaRPr>
        </a:p>
      </dgm:t>
    </dgm:pt>
    <dgm:pt modelId="{3111F0F7-492D-4ECE-861E-C37FE25C322E}" type="parTrans" cxnId="{AAC79B97-FA86-4F07-8146-6D7EAE3CD93D}">
      <dgm:prSet/>
      <dgm:spPr/>
    </dgm:pt>
    <dgm:pt modelId="{D3BF8ABB-80BE-4F03-8038-51FB1A92BDD0}" type="sibTrans" cxnId="{AAC79B97-FA86-4F07-8146-6D7EAE3CD93D}">
      <dgm:prSet/>
      <dgm:spPr/>
    </dgm:pt>
    <dgm:pt modelId="{58DC8B62-21D5-4B6D-8F2A-B25F5B425FA0}">
      <dgm:prSet custT="1"/>
      <dgm:spPr/>
      <dgm:t>
        <a:bodyPr/>
        <a:lstStyle/>
        <a:p>
          <a:pPr algn="l" rtl="0"/>
          <a:r>
            <a:rPr lang="en-US" sz="2400" b="1" dirty="0" smtClean="0">
              <a:latin typeface="+mn-lt"/>
              <a:cs typeface="Courier New" pitchFamily="49" charset="0"/>
            </a:rPr>
            <a:t>Handle new measurement data</a:t>
          </a:r>
          <a:endParaRPr lang="en-US" sz="2400" b="1" dirty="0">
            <a:latin typeface="+mn-lt"/>
            <a:cs typeface="Courier New" pitchFamily="49" charset="0"/>
          </a:endParaRPr>
        </a:p>
      </dgm:t>
    </dgm:pt>
    <dgm:pt modelId="{0AC2C30E-9C8C-4800-89A1-17099F764A54}" type="parTrans" cxnId="{40E4378E-2927-4F08-96F5-9315BA3F9D84}">
      <dgm:prSet/>
      <dgm:spPr/>
    </dgm:pt>
    <dgm:pt modelId="{B328FC9B-0FB2-4E65-BCEA-0B8929A5BC67}" type="sibTrans" cxnId="{40E4378E-2927-4F08-96F5-9315BA3F9D84}">
      <dgm:prSet/>
      <dgm:spPr/>
    </dgm:pt>
    <dgm:pt modelId="{9649F39D-6BE2-4D16-A470-4562017E31F4}" type="pres">
      <dgm:prSet presAssocID="{921B340C-857C-4D97-9F98-E607061912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434832-605B-4A18-AE38-B18ED0871911}" type="pres">
      <dgm:prSet presAssocID="{9118D726-15B7-4CC0-BDB2-DA126E5E7137}" presName="linNode" presStyleCnt="0"/>
      <dgm:spPr/>
    </dgm:pt>
    <dgm:pt modelId="{67454A39-42EA-40B5-AFE3-F2DEF646AD81}" type="pres">
      <dgm:prSet presAssocID="{9118D726-15B7-4CC0-BDB2-DA126E5E713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92682-E71F-4A9E-BF3F-19E31CBF0961}" type="pres">
      <dgm:prSet presAssocID="{9118D726-15B7-4CC0-BDB2-DA126E5E7137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E4378E-2927-4F08-96F5-9315BA3F9D84}" srcId="{9118D726-15B7-4CC0-BDB2-DA126E5E7137}" destId="{58DC8B62-21D5-4B6D-8F2A-B25F5B425FA0}" srcOrd="4" destOrd="0" parTransId="{0AC2C30E-9C8C-4800-89A1-17099F764A54}" sibTransId="{B328FC9B-0FB2-4E65-BCEA-0B8929A5BC67}"/>
    <dgm:cxn modelId="{8131056E-04AB-472B-8FCE-DF789A36AD9B}" type="presOf" srcId="{921B340C-857C-4D97-9F98-E607061912AE}" destId="{9649F39D-6BE2-4D16-A470-4562017E31F4}" srcOrd="0" destOrd="0" presId="urn:microsoft.com/office/officeart/2005/8/layout/vList5"/>
    <dgm:cxn modelId="{73ACA48C-4E1A-48A9-9289-121FB0A22D23}" srcId="{921B340C-857C-4D97-9F98-E607061912AE}" destId="{9118D726-15B7-4CC0-BDB2-DA126E5E7137}" srcOrd="0" destOrd="0" parTransId="{5E4F4F3D-059B-4FA7-92DB-18BF84AEE7F2}" sibTransId="{38DACF9C-3059-4141-8FF1-7550027EAE31}"/>
    <dgm:cxn modelId="{87D9EBBD-7558-4B11-AE00-6D5923A842E7}" srcId="{9118D726-15B7-4CC0-BDB2-DA126E5E7137}" destId="{04C1F561-486F-4C6F-8EC1-2F0C8934A587}" srcOrd="1" destOrd="0" parTransId="{5F950D92-87B0-4BC5-9901-96E3A56B6156}" sibTransId="{09B851AA-BFEB-4023-8394-CB91AE335374}"/>
    <dgm:cxn modelId="{B1C6397C-AA24-475E-86A1-32528A005D5F}" type="presOf" srcId="{ED141810-A321-4FD1-BFE0-8E545E49F6D9}" destId="{D2992682-E71F-4A9E-BF3F-19E31CBF0961}" srcOrd="0" destOrd="3" presId="urn:microsoft.com/office/officeart/2005/8/layout/vList5"/>
    <dgm:cxn modelId="{AAC79B97-FA86-4F07-8146-6D7EAE3CD93D}" srcId="{9118D726-15B7-4CC0-BDB2-DA126E5E7137}" destId="{ED141810-A321-4FD1-BFE0-8E545E49F6D9}" srcOrd="3" destOrd="0" parTransId="{3111F0F7-492D-4ECE-861E-C37FE25C322E}" sibTransId="{D3BF8ABB-80BE-4F03-8038-51FB1A92BDD0}"/>
    <dgm:cxn modelId="{D5183F2F-BA42-4E04-8D20-694F5F233E49}" type="presOf" srcId="{04C1F561-486F-4C6F-8EC1-2F0C8934A587}" destId="{D2992682-E71F-4A9E-BF3F-19E31CBF0961}" srcOrd="0" destOrd="1" presId="urn:microsoft.com/office/officeart/2005/8/layout/vList5"/>
    <dgm:cxn modelId="{EC78563C-80F8-4594-8E6F-8CAB0A5B9063}" srcId="{9118D726-15B7-4CC0-BDB2-DA126E5E7137}" destId="{8C2F578A-CBC1-41BB-8CB7-BDB272F1BCDD}" srcOrd="2" destOrd="0" parTransId="{A0867284-3ACD-4E01-BB23-6CCF9264229D}" sibTransId="{4DB86740-31BD-4A32-8120-093C28D32CA5}"/>
    <dgm:cxn modelId="{8D350CA3-D6AE-4E28-ABB8-B88A7A1ABDCA}" type="presOf" srcId="{8C2F578A-CBC1-41BB-8CB7-BDB272F1BCDD}" destId="{D2992682-E71F-4A9E-BF3F-19E31CBF0961}" srcOrd="0" destOrd="2" presId="urn:microsoft.com/office/officeart/2005/8/layout/vList5"/>
    <dgm:cxn modelId="{DF33C30B-A7A4-4046-B8AD-1CD15585E973}" srcId="{9118D726-15B7-4CC0-BDB2-DA126E5E7137}" destId="{BCB52647-77C8-4732-BC21-EEDAED417603}" srcOrd="0" destOrd="0" parTransId="{BF5F955F-C389-4EC9-95D9-1FC94003B701}" sibTransId="{0723B4AE-566B-49B9-8074-E394C8480556}"/>
    <dgm:cxn modelId="{F5C49B2B-E5ED-4256-B8C1-0A26F9DD4A3F}" type="presOf" srcId="{9118D726-15B7-4CC0-BDB2-DA126E5E7137}" destId="{67454A39-42EA-40B5-AFE3-F2DEF646AD81}" srcOrd="0" destOrd="0" presId="urn:microsoft.com/office/officeart/2005/8/layout/vList5"/>
    <dgm:cxn modelId="{CD96EF9A-5A7F-4B1D-BE77-93E05782F1A1}" type="presOf" srcId="{58DC8B62-21D5-4B6D-8F2A-B25F5B425FA0}" destId="{D2992682-E71F-4A9E-BF3F-19E31CBF0961}" srcOrd="0" destOrd="4" presId="urn:microsoft.com/office/officeart/2005/8/layout/vList5"/>
    <dgm:cxn modelId="{FADA0DC3-C9F4-4C18-A591-E21BA1FD3287}" type="presOf" srcId="{BCB52647-77C8-4732-BC21-EEDAED417603}" destId="{D2992682-E71F-4A9E-BF3F-19E31CBF0961}" srcOrd="0" destOrd="0" presId="urn:microsoft.com/office/officeart/2005/8/layout/vList5"/>
    <dgm:cxn modelId="{D3034ECA-D9D0-4345-8A69-2FEBB86D9E4F}" type="presParOf" srcId="{9649F39D-6BE2-4D16-A470-4562017E31F4}" destId="{E2434832-605B-4A18-AE38-B18ED0871911}" srcOrd="0" destOrd="0" presId="urn:microsoft.com/office/officeart/2005/8/layout/vList5"/>
    <dgm:cxn modelId="{A720ABCD-A384-46CE-81C7-027EB2B316F6}" type="presParOf" srcId="{E2434832-605B-4A18-AE38-B18ED0871911}" destId="{67454A39-42EA-40B5-AFE3-F2DEF646AD81}" srcOrd="0" destOrd="0" presId="urn:microsoft.com/office/officeart/2005/8/layout/vList5"/>
    <dgm:cxn modelId="{F27D4205-348F-426C-9DE6-1620EF052A59}" type="presParOf" srcId="{E2434832-605B-4A18-AE38-B18ED0871911}" destId="{D2992682-E71F-4A9E-BF3F-19E31CBF096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744466-D874-4D46-A0E2-3A4CBF9EF61C}">
      <dsp:nvSpPr>
        <dsp:cNvPr id="0" name=""/>
        <dsp:cNvSpPr/>
      </dsp:nvSpPr>
      <dsp:spPr>
        <a:xfrm>
          <a:off x="0" y="322559"/>
          <a:ext cx="4953000" cy="47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13A11C-FAFE-4D5E-947D-1DC2BAA5D995}">
      <dsp:nvSpPr>
        <dsp:cNvPr id="0" name=""/>
        <dsp:cNvSpPr/>
      </dsp:nvSpPr>
      <dsp:spPr>
        <a:xfrm>
          <a:off x="247650" y="42119"/>
          <a:ext cx="346710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1048" tIns="0" rIns="13104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Unique ID                  2 Bytes</a:t>
          </a:r>
          <a:endParaRPr lang="en-US" sz="1900" kern="1200" dirty="0"/>
        </a:p>
      </dsp:txBody>
      <dsp:txXfrm>
        <a:off x="275030" y="69499"/>
        <a:ext cx="3412340" cy="506120"/>
      </dsp:txXfrm>
    </dsp:sp>
    <dsp:sp modelId="{28A71F93-9B79-4C4E-88D1-D4DFB38E8DC4}">
      <dsp:nvSpPr>
        <dsp:cNvPr id="0" name=""/>
        <dsp:cNvSpPr/>
      </dsp:nvSpPr>
      <dsp:spPr>
        <a:xfrm>
          <a:off x="0" y="1184400"/>
          <a:ext cx="4953000" cy="47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74981B-3919-4592-9E41-A5D75A6E0C93}">
      <dsp:nvSpPr>
        <dsp:cNvPr id="0" name=""/>
        <dsp:cNvSpPr/>
      </dsp:nvSpPr>
      <dsp:spPr>
        <a:xfrm>
          <a:off x="247650" y="903960"/>
          <a:ext cx="346710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1048" tIns="0" rIns="13104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Timestamp                2 Bytes</a:t>
          </a:r>
          <a:endParaRPr lang="en-US" sz="1900" kern="1200" dirty="0"/>
        </a:p>
      </dsp:txBody>
      <dsp:txXfrm>
        <a:off x="275030" y="931340"/>
        <a:ext cx="3412340" cy="506120"/>
      </dsp:txXfrm>
    </dsp:sp>
    <dsp:sp modelId="{DD79CABD-09D0-410E-A670-7673AB95551F}">
      <dsp:nvSpPr>
        <dsp:cNvPr id="0" name=""/>
        <dsp:cNvSpPr/>
      </dsp:nvSpPr>
      <dsp:spPr>
        <a:xfrm>
          <a:off x="0" y="2046240"/>
          <a:ext cx="4953000" cy="47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7D4370-F931-4750-BCFB-87B6A9A560D6}">
      <dsp:nvSpPr>
        <dsp:cNvPr id="0" name=""/>
        <dsp:cNvSpPr/>
      </dsp:nvSpPr>
      <dsp:spPr>
        <a:xfrm>
          <a:off x="247650" y="1765800"/>
          <a:ext cx="346710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1048" tIns="0" rIns="13104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Value                        4 Bytes</a:t>
          </a:r>
          <a:endParaRPr lang="en-US" sz="1900" kern="1200" dirty="0"/>
        </a:p>
      </dsp:txBody>
      <dsp:txXfrm>
        <a:off x="275030" y="1793180"/>
        <a:ext cx="3412340" cy="506120"/>
      </dsp:txXfrm>
    </dsp:sp>
    <dsp:sp modelId="{14B0CC71-C1BF-40A1-9631-43DA31762FE6}">
      <dsp:nvSpPr>
        <dsp:cNvPr id="0" name=""/>
        <dsp:cNvSpPr/>
      </dsp:nvSpPr>
      <dsp:spPr>
        <a:xfrm>
          <a:off x="0" y="2908080"/>
          <a:ext cx="4953000" cy="478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A774FF-CFF9-4094-BA9D-CFABF66263C8}">
      <dsp:nvSpPr>
        <dsp:cNvPr id="0" name=""/>
        <dsp:cNvSpPr/>
      </dsp:nvSpPr>
      <dsp:spPr>
        <a:xfrm>
          <a:off x="247650" y="2627640"/>
          <a:ext cx="3467100" cy="5608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1048" tIns="0" rIns="131048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Quality                      1 Byte</a:t>
          </a:r>
          <a:endParaRPr lang="en-US" sz="1900" kern="1200" dirty="0"/>
        </a:p>
      </dsp:txBody>
      <dsp:txXfrm>
        <a:off x="275030" y="2655020"/>
        <a:ext cx="3412340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4EE4C-5F79-40A2-8197-45C0D07BA939}">
      <dsp:nvSpPr>
        <dsp:cNvPr id="0" name=""/>
        <dsp:cNvSpPr/>
      </dsp:nvSpPr>
      <dsp:spPr>
        <a:xfrm>
          <a:off x="701031" y="133346"/>
          <a:ext cx="4754202" cy="16192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/>
            <a:t>Publication APIs</a:t>
          </a:r>
        </a:p>
      </dsp:txBody>
      <dsp:txXfrm>
        <a:off x="748457" y="180772"/>
        <a:ext cx="3373917" cy="1524405"/>
      </dsp:txXfrm>
    </dsp:sp>
    <dsp:sp modelId="{CCC6602D-9B0B-4CB0-8251-23328A6BC483}">
      <dsp:nvSpPr>
        <dsp:cNvPr id="0" name=""/>
        <dsp:cNvSpPr/>
      </dsp:nvSpPr>
      <dsp:spPr>
        <a:xfrm>
          <a:off x="1689199" y="2419357"/>
          <a:ext cx="5573432" cy="1619238"/>
        </a:xfrm>
        <a:prstGeom prst="roundRect">
          <a:avLst>
            <a:gd name="adj" fmla="val 10000"/>
          </a:avLst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b="1" kern="1200" dirty="0" smtClean="0"/>
            <a:t>Subscription APIs</a:t>
          </a:r>
          <a:endParaRPr lang="en-US" sz="4000" b="1" kern="1200" dirty="0"/>
        </a:p>
      </dsp:txBody>
      <dsp:txXfrm>
        <a:off x="1736625" y="2466783"/>
        <a:ext cx="3490410" cy="1524386"/>
      </dsp:txXfrm>
    </dsp:sp>
    <dsp:sp modelId="{E78046D9-E361-4925-86D3-39697634EBF5}">
      <dsp:nvSpPr>
        <dsp:cNvPr id="0" name=""/>
        <dsp:cNvSpPr/>
      </dsp:nvSpPr>
      <dsp:spPr>
        <a:xfrm>
          <a:off x="4260533" y="1349645"/>
          <a:ext cx="1225867" cy="1225867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 dirty="0"/>
        </a:p>
      </dsp:txBody>
      <dsp:txXfrm>
        <a:off x="4536353" y="1349645"/>
        <a:ext cx="674227" cy="9224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92682-E71F-4A9E-BF3F-19E31CBF0961}">
      <dsp:nvSpPr>
        <dsp:cNvPr id="0" name=""/>
        <dsp:cNvSpPr/>
      </dsp:nvSpPr>
      <dsp:spPr>
        <a:xfrm rot="5400000">
          <a:off x="3630168" y="-377952"/>
          <a:ext cx="3413760" cy="5023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+mn-lt"/>
              <a:cs typeface="Courier New" pitchFamily="49" charset="0"/>
            </a:rPr>
            <a:t>Attach to publisher events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+mn-lt"/>
              <a:cs typeface="Courier New" pitchFamily="49" charset="0"/>
            </a:rPr>
            <a:t>Initialize publisher</a:t>
          </a:r>
          <a:endParaRPr lang="en-US" sz="2400" kern="1200" dirty="0" smtClean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+mn-lt"/>
              <a:cs typeface="Courier New" pitchFamily="49" charset="0"/>
            </a:rPr>
            <a:t>Start publisher</a:t>
          </a: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+mn-lt"/>
              <a:cs typeface="Courier New" pitchFamily="49" charset="0"/>
            </a:rPr>
            <a:t>Queue new measurements for processing</a:t>
          </a:r>
        </a:p>
      </dsp:txBody>
      <dsp:txXfrm rot="-5400000">
        <a:off x="2825496" y="593366"/>
        <a:ext cx="4856458" cy="3080468"/>
      </dsp:txXfrm>
    </dsp:sp>
    <dsp:sp modelId="{67454A39-42EA-40B5-AFE3-F2DEF646AD81}">
      <dsp:nvSpPr>
        <dsp:cNvPr id="0" name=""/>
        <dsp:cNvSpPr/>
      </dsp:nvSpPr>
      <dsp:spPr>
        <a:xfrm>
          <a:off x="0" y="0"/>
          <a:ext cx="2825496" cy="4267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i="1" kern="1200" dirty="0" smtClean="0"/>
            <a:t>Purpose: </a:t>
          </a:r>
          <a:r>
            <a:rPr lang="en-US" sz="4200" b="1" kern="1200" dirty="0" smtClean="0"/>
            <a:t>SEND</a:t>
          </a:r>
          <a:endParaRPr lang="en-US" sz="4200" b="1" kern="1200" dirty="0"/>
        </a:p>
      </dsp:txBody>
      <dsp:txXfrm>
        <a:off x="137929" y="137929"/>
        <a:ext cx="2549638" cy="39913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992682-E71F-4A9E-BF3F-19E31CBF0961}">
      <dsp:nvSpPr>
        <dsp:cNvPr id="0" name=""/>
        <dsp:cNvSpPr/>
      </dsp:nvSpPr>
      <dsp:spPr>
        <a:xfrm rot="5400000">
          <a:off x="3631834" y="-377952"/>
          <a:ext cx="3410426" cy="502310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+mn-lt"/>
              <a:cs typeface="Courier New" pitchFamily="49" charset="0"/>
            </a:rPr>
            <a:t>Attach to subscriber events</a:t>
          </a:r>
          <a:endParaRPr lang="en-US" sz="2400" b="1" kern="1200" dirty="0">
            <a:latin typeface="+mn-lt"/>
            <a:cs typeface="Courier New" pitchFamily="49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+mn-lt"/>
              <a:cs typeface="Courier New" pitchFamily="49" charset="0"/>
            </a:rPr>
            <a:t>Set up subscription info objects</a:t>
          </a:r>
          <a:endParaRPr lang="en-US" sz="2400" b="1" kern="1200" dirty="0">
            <a:latin typeface="+mn-lt"/>
            <a:cs typeface="Courier New" pitchFamily="49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+mn-lt"/>
              <a:cs typeface="Courier New" pitchFamily="49" charset="0"/>
            </a:rPr>
            <a:t>Initialize subscriber</a:t>
          </a:r>
          <a:endParaRPr lang="en-US" sz="2400" b="1" kern="1200" dirty="0">
            <a:latin typeface="+mn-lt"/>
            <a:cs typeface="Courier New" pitchFamily="49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+mn-lt"/>
              <a:cs typeface="Courier New" pitchFamily="49" charset="0"/>
            </a:rPr>
            <a:t>Start subscriber connection cycle</a:t>
          </a:r>
          <a:endParaRPr lang="en-US" sz="2400" b="1" kern="1200" dirty="0">
            <a:latin typeface="+mn-lt"/>
            <a:cs typeface="Courier New" pitchFamily="49" charset="0"/>
          </a:endParaRPr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b="1" kern="1200" dirty="0" smtClean="0">
              <a:latin typeface="+mn-lt"/>
              <a:cs typeface="Courier New" pitchFamily="49" charset="0"/>
            </a:rPr>
            <a:t>Handle new measurement data</a:t>
          </a:r>
          <a:endParaRPr lang="en-US" sz="2400" b="1" kern="1200" dirty="0">
            <a:latin typeface="+mn-lt"/>
            <a:cs typeface="Courier New" pitchFamily="49" charset="0"/>
          </a:endParaRPr>
        </a:p>
      </dsp:txBody>
      <dsp:txXfrm rot="-5400000">
        <a:off x="2825496" y="594869"/>
        <a:ext cx="4856621" cy="3077460"/>
      </dsp:txXfrm>
    </dsp:sp>
    <dsp:sp modelId="{67454A39-42EA-40B5-AFE3-F2DEF646AD81}">
      <dsp:nvSpPr>
        <dsp:cNvPr id="0" name=""/>
        <dsp:cNvSpPr/>
      </dsp:nvSpPr>
      <dsp:spPr>
        <a:xfrm>
          <a:off x="0" y="2083"/>
          <a:ext cx="2825496" cy="42630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lvl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i="1" kern="1200" dirty="0" smtClean="0"/>
            <a:t>Purpose: </a:t>
          </a:r>
          <a:r>
            <a:rPr lang="en-US" sz="4200" b="1" kern="1200" dirty="0" smtClean="0"/>
            <a:t>Receive</a:t>
          </a:r>
          <a:endParaRPr lang="en-US" sz="4200" b="1" kern="1200" dirty="0"/>
        </a:p>
      </dsp:txBody>
      <dsp:txXfrm>
        <a:off x="137929" y="140012"/>
        <a:ext cx="2549638" cy="39871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ABEBE4A-8CA0-4D0D-AC34-EDCAE978849E}" type="datetimeFigureOut">
              <a:rPr lang="en-US" smtClean="0"/>
              <a:t>8/10/2015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B78B2B7-1850-4738-BBB1-4125050387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803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2CCC9-5F2D-4269-895F-A2CEF20C1D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Generally the unique</a:t>
            </a:r>
            <a:r>
              <a:rPr lang="en-US" baseline="0" dirty="0" smtClean="0"/>
              <a:t> ID is a </a:t>
            </a:r>
            <a:r>
              <a:rPr lang="en-US" baseline="0" dirty="0" err="1" smtClean="0"/>
              <a:t>Guid</a:t>
            </a:r>
            <a:r>
              <a:rPr lang="en-US" baseline="0" dirty="0" smtClean="0"/>
              <a:t> globally unique identifier – a 128-bit random integer that is statistically unique in the world (hence “global”).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other common name for these values is UUID, or universally unique identifier.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Microsoft was the one that coined the term “globally” unique identifier since they felt the computer generated values with likely to be unique on Earth by the odds of having a duplicate anywhere in the universe was too high.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7481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Show several screens inside openPDC where</a:t>
            </a:r>
            <a:r>
              <a:rPr lang="en-US" baseline="0" dirty="0" smtClean="0"/>
              <a:t> measurement “subscription” is being used.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0861F-693A-4DD8-9B80-014141B3F5B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375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45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56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Order of data is preserved</a:t>
            </a:r>
          </a:p>
          <a:p>
            <a:r>
              <a:rPr lang="en-US" dirty="0" smtClean="0"/>
              <a:t>Develop</a:t>
            </a:r>
            <a:r>
              <a:rPr lang="en-US" baseline="0" dirty="0" smtClean="0"/>
              <a:t> your own wire protocol on top of GEP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6365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 to subscriber</a:t>
            </a:r>
            <a:r>
              <a:rPr lang="en-US" baseline="0" dirty="0" smtClean="0"/>
              <a:t> screens to show off internal/external subscription pages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13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Jump to</a:t>
            </a:r>
            <a:r>
              <a:rPr lang="en-US" baseline="0" dirty="0" smtClean="0"/>
              <a:t> code example in Visual Studio…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0861F-693A-4DD8-9B80-014141B3F5B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953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GEP Subscription Tester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8B2B7-1850-4738-BBB1-41250503873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019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2"/>
            <a:ext cx="7772400" cy="2438399"/>
          </a:xfrm>
        </p:spPr>
        <p:txBody>
          <a:bodyPr>
            <a:normAutofit/>
          </a:bodyPr>
          <a:lstStyle>
            <a:lvl1pPr>
              <a:defRPr sz="4400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90500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2900" smtClean="0">
                <a:solidFill>
                  <a:srgbClr val="262626"/>
                </a:solidFill>
              </a:rPr>
              <a:t>Click to edit Master subtitle style</a:t>
            </a:r>
            <a:endParaRPr lang="en-US" sz="2900" dirty="0" smtClean="0">
              <a:solidFill>
                <a:srgbClr val="262626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1930" y="1143000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04" y="155308"/>
            <a:ext cx="1800200" cy="835293"/>
          </a:xfrm>
          <a:prstGeom prst="rect">
            <a:avLst/>
          </a:prstGeom>
        </p:spPr>
      </p:pic>
      <p:cxnSp>
        <p:nvCxnSpPr>
          <p:cNvPr id="21" name="Straight Connector 20"/>
          <p:cNvCxnSpPr/>
          <p:nvPr/>
        </p:nvCxnSpPr>
        <p:spPr>
          <a:xfrm>
            <a:off x="501930" y="6525344"/>
            <a:ext cx="8229600" cy="0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99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5029200"/>
          </a:xfrm>
        </p:spPr>
        <p:txBody>
          <a:bodyPr vert="eaVert"/>
          <a:lstStyle>
            <a:lvl1pPr marL="342900" indent="-342900">
              <a:buFont typeface="Arial"/>
              <a:buChar char="•"/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0668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 rot="5400000">
            <a:off x="-83961" y="6284762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3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354762"/>
          </a:xfrm>
        </p:spPr>
        <p:txBody>
          <a:bodyPr vert="eaVert"/>
          <a:lstStyle>
            <a:lvl1pPr>
              <a:defRPr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354762"/>
          </a:xfrm>
        </p:spPr>
        <p:txBody>
          <a:bodyPr vert="eaVert"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6629401" y="304800"/>
            <a:ext cx="1" cy="632460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12547" y="386303"/>
            <a:ext cx="1008112" cy="4687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 rot="5400000">
            <a:off x="44997" y="6237524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245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5439" y="776287"/>
            <a:ext cx="3383280" cy="877824"/>
          </a:xfrm>
        </p:spPr>
        <p:txBody>
          <a:bodyPr anchor="b"/>
          <a:lstStyle>
            <a:lvl1pPr algn="l">
              <a:buNone/>
              <a:defRPr sz="1800" b="1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89805" y="1749786"/>
            <a:ext cx="3383280" cy="4713396"/>
          </a:xfrm>
        </p:spPr>
        <p:txBody>
          <a:bodyPr/>
          <a:lstStyle>
            <a:lvl1pPr marL="9144" indent="0">
              <a:buNone/>
              <a:defRPr sz="1400">
                <a:solidFill>
                  <a:schemeClr val="tx1">
                    <a:lumMod val="50000"/>
                  </a:schemeClr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375439" y="1654111"/>
            <a:ext cx="338328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244408" y="6463185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4" y="6131430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198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>
            <a:lvl1pPr>
              <a:defRPr sz="3600" b="0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05400"/>
          </a:xfrm>
        </p:spPr>
        <p:txBody>
          <a:bodyPr/>
          <a:lstStyle>
            <a:lvl1pPr marL="342900" indent="-342900">
              <a:buFont typeface="Arial"/>
              <a:buChar char="•"/>
              <a:defRPr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>
                <a:solidFill>
                  <a:schemeClr val="tx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838200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244408" y="6463185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6172200"/>
            <a:ext cx="8229600" cy="0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4" y="6131430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12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533" y="3933058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533" y="235799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70933" y="3933056"/>
            <a:ext cx="82296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244408" y="6463185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4" y="6131430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097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105400"/>
          </a:xfrm>
        </p:spPr>
        <p:txBody>
          <a:bodyPr/>
          <a:lstStyle>
            <a:lvl1pPr marL="342900" indent="-342900">
              <a:buFont typeface="Arial"/>
              <a:buChar char="•"/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105400"/>
          </a:xfrm>
        </p:spPr>
        <p:txBody>
          <a:bodyPr/>
          <a:lstStyle>
            <a:lvl1pPr marL="342900" indent="-342900">
              <a:buFont typeface="Arial"/>
              <a:buChar char="•"/>
              <a:defRPr sz="28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4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20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8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8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244408" y="6463185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838200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" y="6172200"/>
            <a:ext cx="8229600" cy="0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4" y="6131430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68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81202"/>
            <a:ext cx="4040188" cy="4454525"/>
          </a:xfrm>
        </p:spPr>
        <p:txBody>
          <a:bodyPr/>
          <a:lstStyle>
            <a:lvl1pPr marL="342900" indent="-342900">
              <a:buFont typeface="Arial"/>
              <a:buChar char="•"/>
              <a:defRPr sz="24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9540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981202"/>
            <a:ext cx="4041775" cy="4454525"/>
          </a:xfrm>
        </p:spPr>
        <p:txBody>
          <a:bodyPr/>
          <a:lstStyle>
            <a:lvl1pPr marL="342900" indent="-342900">
              <a:buFont typeface="Arial"/>
              <a:buChar char="•"/>
              <a:defRPr sz="2400">
                <a:solidFill>
                  <a:schemeClr val="tx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tx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1981200"/>
            <a:ext cx="4040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48200" y="1981200"/>
            <a:ext cx="40401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8244408" y="6463185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57200" y="980728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57200" y="6237312"/>
            <a:ext cx="8229600" cy="0"/>
          </a:xfrm>
          <a:prstGeom prst="line">
            <a:avLst/>
          </a:prstGeom>
          <a:ln w="952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4" y="6131430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673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244408" y="6463185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57200" y="980728"/>
            <a:ext cx="8229600" cy="0"/>
          </a:xfrm>
          <a:prstGeom prst="line">
            <a:avLst/>
          </a:prstGeom>
          <a:ln w="190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4" y="6131430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8401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44408" y="6463185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201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044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1401" y="304800"/>
            <a:ext cx="5111750" cy="6324600"/>
          </a:xfrm>
        </p:spPr>
        <p:txBody>
          <a:bodyPr/>
          <a:lstStyle>
            <a:lvl1pPr marL="342900" indent="-342900">
              <a:buFont typeface="Arial"/>
              <a:buChar char="•"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>
              <a:buClrTx/>
              <a:defRPr sz="2800">
                <a:solidFill>
                  <a:sysClr val="windowText" lastClr="000000"/>
                </a:solidFill>
              </a:defRPr>
            </a:lvl2pPr>
            <a:lvl3pPr>
              <a:defRPr sz="2400">
                <a:solidFill>
                  <a:sysClr val="windowText" lastClr="000000"/>
                </a:solidFill>
              </a:defRPr>
            </a:lvl3pPr>
            <a:lvl4pPr>
              <a:defRPr sz="2000">
                <a:solidFill>
                  <a:sysClr val="windowText" lastClr="000000"/>
                </a:solidFill>
              </a:defRPr>
            </a:lvl4pPr>
            <a:lvl5pPr>
              <a:defRPr sz="2000">
                <a:solidFill>
                  <a:sysClr val="windowText" lastClr="000000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7044" y="1435100"/>
            <a:ext cx="3008313" cy="51943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57200" y="1447800"/>
            <a:ext cx="30480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44408" y="6463185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4" y="6131430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46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0079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12620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1792288" y="5367338"/>
            <a:ext cx="5486400" cy="0"/>
          </a:xfrm>
          <a:prstGeom prst="line">
            <a:avLst/>
          </a:prstGeom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302188"/>
            <a:ext cx="1008112" cy="4687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44408" y="6463185"/>
            <a:ext cx="5466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53BC405-6D79-4DB3-82DA-7196A6610C82}" type="slidenum">
              <a:rPr lang="en-US" sz="1400" smtClean="0">
                <a:solidFill>
                  <a:srgbClr val="007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US" sz="1400" dirty="0">
              <a:solidFill>
                <a:srgbClr val="0079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474" y="6131430"/>
            <a:ext cx="2597727" cy="484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0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4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2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07900"/>
          </a:solidFill>
          <a:latin typeface="CG Omega" panose="020B0502050508020304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Tx/>
        <a:buSzPct val="90000"/>
        <a:buFont typeface="Wingdings" panose="05000000000000000000" pitchFamily="2" charset="2"/>
        <a:buChar char="§"/>
        <a:defRPr sz="28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4963" indent="-223838" algn="l" defTabSz="914400" rtl="0" eaLnBrk="1" latinLnBrk="0" hangingPunct="1">
        <a:spcBef>
          <a:spcPct val="20000"/>
        </a:spcBef>
        <a:buSzPct val="90000"/>
        <a:buFont typeface="Wingdings" panose="05000000000000000000" pitchFamily="2" charset="2"/>
        <a:buChar char="§"/>
        <a:defRPr sz="20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4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09600" y="1143002"/>
            <a:ext cx="7772400" cy="2438399"/>
          </a:xfrm>
        </p:spPr>
        <p:txBody>
          <a:bodyPr>
            <a:normAutofit/>
          </a:bodyPr>
          <a:lstStyle/>
          <a:p>
            <a:r>
              <a:rPr lang="en-US" sz="4000" dirty="0"/>
              <a:t>What is GEP?</a:t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124202"/>
            <a:ext cx="3848100" cy="12287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5267325"/>
            <a:ext cx="569595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9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Internal/External</a:t>
            </a:r>
            <a:endParaRPr lang="en-US" dirty="0"/>
          </a:p>
        </p:txBody>
      </p:sp>
      <p:pic>
        <p:nvPicPr>
          <p:cNvPr id="1026" name="Picture 2" descr="F:\Presentation\Internal-External Data Flow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704" y="1719025"/>
            <a:ext cx="8354592" cy="341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25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977" y="-174811"/>
            <a:ext cx="8229600" cy="1143000"/>
          </a:xfrm>
        </p:spPr>
        <p:txBody>
          <a:bodyPr/>
          <a:lstStyle/>
          <a:p>
            <a:r>
              <a:rPr lang="en-US" dirty="0" smtClean="0"/>
              <a:t>Gateway Exchange Protocol (GEP)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977" y="1048871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GEP is an extremely simple, small and fast wire format than can be used to exchange data points without a fixed predefined configuration – that is:</a:t>
            </a:r>
          </a:p>
          <a:p>
            <a:pPr lvl="1"/>
            <a:r>
              <a:rPr lang="en-US" dirty="0" smtClean="0"/>
              <a:t>Points arriving in one data packet can be different than those arriving in another data packet. This can be due to each point having a different delivery schedule – or a dynamic schedule (e.g., alarms).</a:t>
            </a:r>
          </a:p>
          <a:p>
            <a:r>
              <a:rPr lang="en-US" dirty="0" smtClean="0"/>
              <a:t>GEP is a signal level publish/subscribe protocol with two available channels:</a:t>
            </a:r>
          </a:p>
          <a:p>
            <a:pPr lvl="1"/>
            <a:r>
              <a:rPr lang="en-US" b="1" i="1" dirty="0" smtClean="0"/>
              <a:t>Command Channel (TCP)</a:t>
            </a:r>
          </a:p>
          <a:p>
            <a:pPr lvl="1"/>
            <a:r>
              <a:rPr lang="en-US" b="1" i="1" dirty="0" smtClean="0"/>
              <a:t>Data Channel (UDP or TCP)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83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Synchrophasor Data</a:t>
            </a:r>
            <a:br>
              <a:rPr lang="en-US" dirty="0" smtClean="0"/>
            </a:br>
            <a:r>
              <a:rPr lang="en-US" dirty="0" smtClean="0"/>
              <a:t>Protocol Comparisons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301770"/>
              </p:ext>
            </p:extLst>
          </p:nvPr>
        </p:nvGraphicFramePr>
        <p:xfrm>
          <a:off x="533400" y="1249085"/>
          <a:ext cx="61722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</a:tblGrid>
              <a:tr h="86360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n-US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IEEE C37.118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IEC 61850</a:t>
                      </a:r>
                      <a:endParaRPr lang="en-US" sz="16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Deployment Zones </a:t>
                      </a:r>
                      <a:r>
                        <a:rPr lang="en-US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Today</a:t>
                      </a:r>
                      <a:endParaRPr lang="en-US" sz="1600" b="1" i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Substation</a:t>
                      </a:r>
                    </a:p>
                    <a:p>
                      <a:pPr algn="ctr"/>
                      <a:r>
                        <a:rPr lang="en-US" sz="1600" dirty="0" smtClean="0"/>
                        <a:t>Control</a:t>
                      </a:r>
                      <a:r>
                        <a:rPr lang="en-US" sz="1600" baseline="0" dirty="0" smtClean="0"/>
                        <a:t> Center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Inter-company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Substation</a:t>
                      </a:r>
                    </a:p>
                    <a:p>
                      <a:pPr algn="ctr"/>
                      <a:r>
                        <a:rPr lang="en-US" sz="1600" dirty="0" smtClean="0"/>
                        <a:t>Control Center</a:t>
                      </a:r>
                      <a:endParaRPr lang="en-US" sz="16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Preconfigured Data Packet Format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 – but client definable</a:t>
                      </a:r>
                      <a:endParaRPr lang="en-US" sz="16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Security Options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Signal  Level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Publish / Subscribe</a:t>
                      </a:r>
                    </a:p>
                    <a:p>
                      <a:pPr marL="0" algn="ctr" defTabSz="457200" rtl="0" eaLnBrk="1" latinLnBrk="0" hangingPunct="1"/>
                      <a:endParaRPr lang="en-US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 – but</a:t>
                      </a:r>
                      <a:r>
                        <a:rPr lang="en-US" sz="1600" baseline="0" dirty="0" smtClean="0"/>
                        <a:t> not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dynamic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43596"/>
              </p:ext>
            </p:extLst>
          </p:nvPr>
        </p:nvGraphicFramePr>
        <p:xfrm>
          <a:off x="6781800" y="1249085"/>
          <a:ext cx="2057400" cy="431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</a:tblGrid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GEP</a:t>
                      </a:r>
                      <a:endParaRPr lang="en-US" sz="16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Control Center</a:t>
                      </a:r>
                    </a:p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aseline="0" dirty="0" smtClean="0"/>
                        <a:t>Inter-company</a:t>
                      </a:r>
                      <a:endParaRPr lang="en-US" sz="1600" dirty="0" smtClean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</a:tr>
              <a:tr h="863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03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Interoperability Layers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66800" y="1371600"/>
          <a:ext cx="7010400" cy="4320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5105"/>
                <a:gridCol w="2316708"/>
                <a:gridCol w="2988587"/>
              </a:tblGrid>
              <a:tr h="39353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Utility Layer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Example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Challenges</a:t>
                      </a:r>
                      <a:endParaRPr lang="en-US" sz="2000" dirty="0"/>
                    </a:p>
                  </a:txBody>
                  <a:tcPr anchor="ctr"/>
                </a:tc>
              </a:tr>
              <a:tr h="9838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Inter-Reliability Coordinator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66688" indent="-166688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High Volume at Low Latency</a:t>
                      </a:r>
                    </a:p>
                    <a:p>
                      <a:pPr marL="166688" indent="-166688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Dynamic Configuration</a:t>
                      </a:r>
                      <a:endParaRPr lang="en-US" dirty="0"/>
                    </a:p>
                  </a:txBody>
                  <a:tcPr anchor="ctr"/>
                </a:tc>
              </a:tr>
              <a:tr h="92558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Inter</a:t>
                      </a:r>
                      <a:r>
                        <a:rPr lang="en-US" baseline="0" dirty="0" smtClean="0"/>
                        <a:t>-Operating Center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GEP</a:t>
                      </a:r>
                    </a:p>
                    <a:p>
                      <a:pPr algn="ctr"/>
                      <a:r>
                        <a:rPr lang="en-US" dirty="0" smtClean="0"/>
                        <a:t>IEEE C37.118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66688" marR="0" indent="-166688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Configuration Management</a:t>
                      </a:r>
                    </a:p>
                  </a:txBody>
                  <a:tcPr anchor="ctr"/>
                </a:tc>
              </a:tr>
              <a:tr h="97768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Control Center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GEP</a:t>
                      </a:r>
                    </a:p>
                    <a:p>
                      <a:pPr algn="ctr"/>
                      <a:r>
                        <a:rPr lang="en-US" dirty="0" smtClean="0"/>
                        <a:t>IEEE C37.118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66688" indent="-166688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System</a:t>
                      </a:r>
                      <a:r>
                        <a:rPr lang="en-US" baseline="0" dirty="0" smtClean="0"/>
                        <a:t> Integration</a:t>
                      </a:r>
                      <a:endParaRPr lang="en-US" dirty="0"/>
                    </a:p>
                  </a:txBody>
                  <a:tcPr anchor="ctr"/>
                </a:tc>
              </a:tr>
              <a:tr h="103733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Device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Substation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IEEE C37.118</a:t>
                      </a:r>
                    </a:p>
                    <a:p>
                      <a:pPr algn="ctr"/>
                      <a:r>
                        <a:rPr lang="en-US" dirty="0" smtClean="0"/>
                        <a:t>IEC 61850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66688" indent="-166688">
                        <a:buFont typeface="Arial" pitchFamily="34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Device interoperability</a:t>
                      </a:r>
                    </a:p>
                    <a:p>
                      <a:pPr marL="166688" marR="0" indent="-166688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Device performance 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10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0612"/>
          </a:xfrm>
        </p:spPr>
        <p:txBody>
          <a:bodyPr/>
          <a:lstStyle/>
          <a:p>
            <a:r>
              <a:rPr lang="en-US" dirty="0" smtClean="0"/>
              <a:t>Simple </a:t>
            </a:r>
            <a:r>
              <a:rPr lang="en-US" dirty="0" err="1" smtClean="0"/>
              <a:t>Optimizable</a:t>
            </a:r>
            <a:r>
              <a:rPr lang="en-US" dirty="0" smtClean="0"/>
              <a:t>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Measurement data is well structured and can be safely condensed into a simple data structure (per signal):</a:t>
            </a:r>
          </a:p>
          <a:p>
            <a:pPr lvl="1"/>
            <a:r>
              <a:rPr lang="en-US" dirty="0" smtClean="0"/>
              <a:t>16-bit ID (established at connection)</a:t>
            </a:r>
          </a:p>
          <a:p>
            <a:pPr lvl="1"/>
            <a:r>
              <a:rPr lang="en-US" dirty="0" smtClean="0"/>
              <a:t>Time (condensed where possible)</a:t>
            </a:r>
          </a:p>
          <a:p>
            <a:pPr lvl="1"/>
            <a:r>
              <a:rPr lang="en-US" dirty="0" smtClean="0"/>
              <a:t>Value (32-bit real number)</a:t>
            </a:r>
          </a:p>
          <a:p>
            <a:pPr lvl="1"/>
            <a:r>
              <a:rPr lang="en-US" dirty="0" smtClean="0"/>
              <a:t>Flags</a:t>
            </a:r>
          </a:p>
          <a:p>
            <a:r>
              <a:rPr lang="en-US" dirty="0" smtClean="0"/>
              <a:t>A highly effective lossless data compression is optionally enabled for the time-series data:</a:t>
            </a:r>
          </a:p>
          <a:p>
            <a:pPr lvl="1"/>
            <a:r>
              <a:rPr lang="en-US" dirty="0" smtClean="0"/>
              <a:t>Implements an </a:t>
            </a:r>
            <a:r>
              <a:rPr lang="en-US" dirty="0" err="1" smtClean="0"/>
              <a:t>Xor</a:t>
            </a:r>
            <a:r>
              <a:rPr lang="en-US" dirty="0" smtClean="0"/>
              <a:t> based back-tracking compression algorithm to remove repeating bytes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Buffer block measurements define a block of data, rather than a simple measurement value</a:t>
            </a:r>
          </a:p>
          <a:p>
            <a:r>
              <a:rPr lang="en-US" dirty="0" smtClean="0"/>
              <a:t>GEP can transmit buffer blocks to transfer serialized data in chunks</a:t>
            </a:r>
          </a:p>
          <a:p>
            <a:r>
              <a:rPr lang="en-US" dirty="0" err="1" smtClean="0"/>
              <a:t>SIEGate</a:t>
            </a:r>
            <a:r>
              <a:rPr lang="en-US" dirty="0" smtClean="0"/>
              <a:t> uses buffer blocks for file-based </a:t>
            </a:r>
            <a:r>
              <a:rPr lang="en-US" smtClean="0"/>
              <a:t>transfers through GEP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99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for Connecting with GEP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get data “into” an application you can use GEP using a variety of API options:</a:t>
            </a:r>
          </a:p>
          <a:p>
            <a:pPr lvl="3"/>
            <a:r>
              <a:rPr lang="en-US" sz="3200" dirty="0"/>
              <a:t> C++</a:t>
            </a:r>
          </a:p>
          <a:p>
            <a:pPr lvl="3"/>
            <a:r>
              <a:rPr lang="en-US" sz="3200" dirty="0"/>
              <a:t> Java</a:t>
            </a:r>
          </a:p>
          <a:p>
            <a:pPr lvl="3"/>
            <a:r>
              <a:rPr lang="en-US" sz="3200" dirty="0"/>
              <a:t> .NET</a:t>
            </a:r>
          </a:p>
          <a:p>
            <a:pPr lvl="3"/>
            <a:r>
              <a:rPr lang="en-US" sz="3200" dirty="0"/>
              <a:t> Mono.NET</a:t>
            </a:r>
          </a:p>
          <a:p>
            <a:pPr lvl="3"/>
            <a:r>
              <a:rPr lang="en-US" sz="3200" dirty="0"/>
              <a:t> Unity 3D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7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"/>
            <a:ext cx="8229600" cy="878541"/>
          </a:xfrm>
        </p:spPr>
        <p:txBody>
          <a:bodyPr/>
          <a:lstStyle/>
          <a:p>
            <a:r>
              <a:rPr lang="en-US" dirty="0" smtClean="0"/>
              <a:t>GEP Security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7482"/>
            <a:ext cx="7848600" cy="487231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Transport Layer Security Mode</a:t>
            </a:r>
          </a:p>
          <a:p>
            <a:pPr lvl="1"/>
            <a:r>
              <a:rPr lang="en-US" dirty="0" smtClean="0"/>
              <a:t>TCP command channel is secured using TLS – certificates exchanged out of band</a:t>
            </a:r>
          </a:p>
          <a:p>
            <a:pPr lvl="1"/>
            <a:r>
              <a:rPr lang="en-US" dirty="0" smtClean="0"/>
              <a:t>Optional UDP data channel is secured using rotating keys exchanged over TLS command channel</a:t>
            </a:r>
          </a:p>
          <a:p>
            <a:pPr lvl="1"/>
            <a:r>
              <a:rPr lang="en-US" dirty="0" smtClean="0"/>
              <a:t>Measurement access restricted on a per subscriber basis</a:t>
            </a:r>
          </a:p>
          <a:p>
            <a:r>
              <a:rPr lang="en-US" dirty="0" smtClean="0"/>
              <a:t>Gateway-to-Gateway Security Mode</a:t>
            </a:r>
          </a:p>
          <a:p>
            <a:pPr lvl="1"/>
            <a:r>
              <a:rPr lang="en-US" dirty="0" smtClean="0"/>
              <a:t>TCP command channel is secured using symmetric AES encryption – keys exchanged out of band</a:t>
            </a:r>
          </a:p>
          <a:p>
            <a:pPr lvl="1"/>
            <a:r>
              <a:rPr lang="en-US" dirty="0" smtClean="0"/>
              <a:t>Optional UDP data channel is secured using rotating keys exchanged over encrypted command channel</a:t>
            </a:r>
          </a:p>
          <a:p>
            <a:pPr lvl="1"/>
            <a:r>
              <a:rPr lang="en-US" dirty="0" smtClean="0"/>
              <a:t>Measurement access restricted on a per subscriber basis</a:t>
            </a:r>
          </a:p>
          <a:p>
            <a:r>
              <a:rPr lang="en-US" dirty="0" smtClean="0"/>
              <a:t>Internal Access Mode (No Encryption)</a:t>
            </a:r>
          </a:p>
          <a:p>
            <a:pPr lvl="1"/>
            <a:r>
              <a:rPr lang="en-US" dirty="0" smtClean="0"/>
              <a:t>Data transferred openly (ideal for internal connections or VPN transfers when connection is already encrypted)</a:t>
            </a:r>
          </a:p>
          <a:p>
            <a:pPr lvl="1"/>
            <a:r>
              <a:rPr lang="en-US" dirty="0" smtClean="0"/>
              <a:t>Measurement access is unrestricted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to Exchange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Subscriber creates an authorization request</a:t>
            </a:r>
          </a:p>
          <a:p>
            <a:pPr marL="914400" lvl="1" indent="-514350"/>
            <a:r>
              <a:rPr lang="en-US" sz="1800" dirty="0"/>
              <a:t>Generates an SRQ file</a:t>
            </a:r>
          </a:p>
          <a:p>
            <a:pPr marL="914400" lvl="1" indent="-514350"/>
            <a:r>
              <a:rPr lang="en-US" sz="1800" dirty="0"/>
              <a:t>Send the SRQ file out-of-band (email, thumb drive, CD, etc.)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Publisher imports SRQ file</a:t>
            </a:r>
          </a:p>
          <a:p>
            <a:pPr marL="914400" lvl="1" indent="-514350"/>
            <a:r>
              <a:rPr lang="en-US" sz="1800" dirty="0"/>
              <a:t>Authorizes subscriber to connect, but still cannot subscribe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Publisher authorizes subscriber to subscribe to measurements</a:t>
            </a:r>
          </a:p>
          <a:p>
            <a:pPr marL="914400" lvl="1" indent="-514350"/>
            <a:r>
              <a:rPr lang="en-US" sz="1800" dirty="0"/>
              <a:t>Publisher can control which measurements that subscriber can see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b="1" dirty="0"/>
              <a:t>Subscriber subscribes to measurements</a:t>
            </a:r>
          </a:p>
          <a:p>
            <a:pPr marL="914400" lvl="1" indent="-514350"/>
            <a:r>
              <a:rPr lang="en-US" sz="1800" dirty="0"/>
              <a:t>Subscriber can control which measurements that subscriber needs to see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0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572000" y="1676400"/>
            <a:ext cx="4419600" cy="41910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Me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592" y="3388797"/>
            <a:ext cx="3709988" cy="209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Subscriber Creates an Authorization Request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563998"/>
            <a:ext cx="3017980" cy="1398402"/>
          </a:xfrm>
          <a:prstGeom prst="rect">
            <a:avLst/>
          </a:prstGeom>
          <a:noFill/>
          <a:ln>
            <a:noFill/>
          </a:ln>
          <a:effectLst>
            <a:outerShdw blurRad="50800" dist="38100" dir="8100000" sx="102000" sy="102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533400" y="1676400"/>
            <a:ext cx="2651234" cy="4191000"/>
          </a:xfrm>
          <a:prstGeom prst="round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You</a:t>
            </a:r>
          </a:p>
        </p:txBody>
      </p:sp>
      <p:sp>
        <p:nvSpPr>
          <p:cNvPr id="23" name="Freeform 22"/>
          <p:cNvSpPr/>
          <p:nvPr/>
        </p:nvSpPr>
        <p:spPr>
          <a:xfrm>
            <a:off x="2087354" y="4086416"/>
            <a:ext cx="2194560" cy="208113"/>
          </a:xfrm>
          <a:custGeom>
            <a:avLst/>
            <a:gdLst>
              <a:gd name="connsiteX0" fmla="*/ 2194560 w 2194560"/>
              <a:gd name="connsiteY0" fmla="*/ 208113 h 208113"/>
              <a:gd name="connsiteX1" fmla="*/ 1097280 w 2194560"/>
              <a:gd name="connsiteY1" fmla="*/ 8 h 208113"/>
              <a:gd name="connsiteX2" fmla="*/ 0 w 2194560"/>
              <a:gd name="connsiteY2" fmla="*/ 201807 h 20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94560" h="208113">
                <a:moveTo>
                  <a:pt x="2194560" y="208113"/>
                </a:moveTo>
                <a:cubicBezTo>
                  <a:pt x="1828800" y="104586"/>
                  <a:pt x="1463040" y="1059"/>
                  <a:pt x="1097280" y="8"/>
                </a:cubicBezTo>
                <a:cubicBezTo>
                  <a:pt x="731520" y="-1043"/>
                  <a:pt x="365760" y="100382"/>
                  <a:pt x="0" y="201807"/>
                </a:cubicBezTo>
              </a:path>
            </a:pathLst>
          </a:custGeom>
          <a:noFill/>
          <a:ln>
            <a:tailEnd type="triangle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Email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3377" y="3962400"/>
            <a:ext cx="588342" cy="77371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12" y="3907672"/>
            <a:ext cx="588342" cy="7737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24002" y="4190472"/>
            <a:ext cx="54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SRQ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302606" y="4204242"/>
            <a:ext cx="54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SRQ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7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Figure 16 - Data Flow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76699" y="2131129"/>
            <a:ext cx="4853656" cy="360927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Gateway Design Challenges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360" y="1402292"/>
            <a:ext cx="5562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400"/>
              <a:t>Performance given system complexity</a:t>
            </a:r>
          </a:p>
          <a:p>
            <a:pPr lvl="1"/>
            <a:r>
              <a:rPr lang="en-US" sz="1800"/>
              <a:t>Support multiple data types efficiently and securely</a:t>
            </a:r>
          </a:p>
          <a:p>
            <a:pPr lvl="1"/>
            <a:r>
              <a:rPr lang="en-US" sz="1800"/>
              <a:t>Support multiple priorities</a:t>
            </a:r>
          </a:p>
          <a:p>
            <a:pPr lvl="1"/>
            <a:r>
              <a:rPr lang="en-US" sz="1800"/>
              <a:t>Minimize latency and maximize </a:t>
            </a:r>
            <a:br>
              <a:rPr lang="en-US" sz="1800"/>
            </a:br>
            <a:r>
              <a:rPr lang="en-US" sz="1800"/>
              <a:t>throughput</a:t>
            </a:r>
          </a:p>
          <a:p>
            <a:r>
              <a:rPr lang="en-US" sz="2400"/>
              <a:t>High availability assurance</a:t>
            </a:r>
          </a:p>
          <a:p>
            <a:pPr lvl="1"/>
            <a:r>
              <a:rPr lang="en-US" sz="1800"/>
              <a:t>Horizontal and vertical scalability</a:t>
            </a:r>
          </a:p>
          <a:p>
            <a:pPr lvl="1"/>
            <a:r>
              <a:rPr lang="en-US" sz="1800"/>
              <a:t>SIEGate stability and reliability</a:t>
            </a:r>
          </a:p>
          <a:p>
            <a:pPr lvl="1"/>
            <a:r>
              <a:rPr lang="en-US" sz="1800"/>
              <a:t>Graceful performance degradation</a:t>
            </a:r>
          </a:p>
          <a:p>
            <a:r>
              <a:rPr lang="en-US" sz="2400"/>
              <a:t>Security assurance</a:t>
            </a:r>
          </a:p>
          <a:p>
            <a:pPr lvl="1"/>
            <a:r>
              <a:rPr lang="en-US" sz="1800"/>
              <a:t>Maximize security performance</a:t>
            </a:r>
          </a:p>
          <a:p>
            <a:pPr lvl="1"/>
            <a:r>
              <a:rPr lang="en-US" sz="1800"/>
              <a:t>Minimize security breach impact</a:t>
            </a:r>
          </a:p>
          <a:p>
            <a:pPr lvl="1"/>
            <a:r>
              <a:rPr lang="en-US" sz="1800"/>
              <a:t>Configurable security levels</a:t>
            </a:r>
          </a:p>
          <a:p>
            <a:pPr lvl="1"/>
            <a:r>
              <a:rPr lang="en-US" sz="1800"/>
              <a:t>Security versus simplicity/usability tradeoff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46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1219200" y="1676400"/>
            <a:ext cx="6477000" cy="3810000"/>
          </a:xfrm>
          <a:prstGeom prst="round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You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Publisher Imports SRQ File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6653" y="2719780"/>
            <a:ext cx="5069949" cy="2221510"/>
          </a:xfrm>
          <a:prstGeom prst="rect">
            <a:avLst/>
          </a:prstGeom>
          <a:noFill/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651" y="4560290"/>
            <a:ext cx="588342" cy="7737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95057" y="4817467"/>
            <a:ext cx="5405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SRQ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8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362200" y="1676400"/>
            <a:ext cx="4495800" cy="4191000"/>
          </a:xfrm>
          <a:prstGeom prst="round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You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Publisher Authorizes Subscriber to Subscribe to Measurements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450" y="2514600"/>
            <a:ext cx="3486150" cy="309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9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4698440" y="3962400"/>
            <a:ext cx="228600" cy="1219200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3830096" y="2857500"/>
            <a:ext cx="228600" cy="3429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440344" y="3831776"/>
            <a:ext cx="198456" cy="1219200"/>
          </a:xfrm>
          <a:prstGeom prst="round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410200" y="2688776"/>
            <a:ext cx="685800" cy="1143000"/>
          </a:xfrm>
          <a:prstGeom prst="round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5668944" y="2460176"/>
            <a:ext cx="152400" cy="228600"/>
          </a:xfrm>
          <a:prstGeom prst="roundRect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Subscriber Subscribes to Measurements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876800" y="3603176"/>
            <a:ext cx="2819400" cy="228600"/>
          </a:xfrm>
          <a:prstGeom prst="roundRect">
            <a:avLst/>
          </a:prstGeom>
          <a:gradFill>
            <a:gsLst>
              <a:gs pos="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1" y="3831776"/>
            <a:ext cx="242835" cy="1573404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86601" y="3831776"/>
            <a:ext cx="242835" cy="1573404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86400" y="2002976"/>
            <a:ext cx="533400" cy="533400"/>
          </a:xfrm>
          <a:prstGeom prst="ellipse">
            <a:avLst/>
          </a:prstGeom>
          <a:gradFill>
            <a:gsLst>
              <a:gs pos="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821344" y="3831776"/>
            <a:ext cx="198456" cy="1219200"/>
          </a:xfrm>
          <a:prstGeom prst="round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5668944" y="2688776"/>
            <a:ext cx="152400" cy="304800"/>
          </a:xfrm>
          <a:prstGeom prst="triangle">
            <a:avLst/>
          </a:prstGeom>
          <a:solidFill>
            <a:schemeClr val="bg1"/>
          </a:solidFill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5370" y="2235624"/>
            <a:ext cx="610438" cy="250512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3526551" y="4419600"/>
            <a:ext cx="257491" cy="9906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288551" y="4419600"/>
            <a:ext cx="257491" cy="990600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3412251" y="4273062"/>
            <a:ext cx="1209991" cy="222738"/>
          </a:xfrm>
          <a:prstGeom prst="roundRect">
            <a:avLst/>
          </a:prstGeom>
          <a:gradFill>
            <a:gsLst>
              <a:gs pos="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412249" y="3127548"/>
            <a:ext cx="228600" cy="1129602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2">
                  <a:lumMod val="60000"/>
                  <a:lumOff val="4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687744" y="24003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3712026" y="3154347"/>
            <a:ext cx="529214" cy="1085221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3784040" y="3962400"/>
            <a:ext cx="1143000" cy="294750"/>
          </a:xfrm>
          <a:prstGeom prst="roundRect">
            <a:avLst/>
          </a:prstGeom>
          <a:gradFill>
            <a:gsLst>
              <a:gs pos="0">
                <a:schemeClr val="tx1"/>
              </a:gs>
              <a:gs pos="100000">
                <a:schemeClr val="tx1">
                  <a:lumMod val="65000"/>
                  <a:lumOff val="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486400" y="1600200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You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733802" y="1969532"/>
            <a:ext cx="546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</a:t>
            </a:r>
          </a:p>
        </p:txBody>
      </p:sp>
      <p:sp>
        <p:nvSpPr>
          <p:cNvPr id="3072" name="Oval Callout 3071"/>
          <p:cNvSpPr/>
          <p:nvPr/>
        </p:nvSpPr>
        <p:spPr>
          <a:xfrm>
            <a:off x="645460" y="1470212"/>
            <a:ext cx="2538191" cy="1558738"/>
          </a:xfrm>
          <a:prstGeom prst="wedgeEllipseCallout">
            <a:avLst>
              <a:gd name="adj1" fmla="val 58495"/>
              <a:gd name="adj2" fmla="val 3706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I’ll take the Shelby frequency, medium-rare.</a:t>
            </a: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559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/>
              <a:t>DataPublisher</a:t>
            </a:r>
            <a:r>
              <a:rPr lang="en-US" dirty="0" smtClean="0"/>
              <a:t> API Usage</a:t>
            </a:r>
            <a:endParaRPr lang="en-US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1600200"/>
          <a:ext cx="7848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32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DataPublisher</a:t>
            </a:r>
            <a:r>
              <a:rPr lang="en-US" dirty="0" smtClean="0"/>
              <a:t> API Code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2" y="1066800"/>
            <a:ext cx="6243637" cy="4632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91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err="1" smtClean="0"/>
              <a:t>DataSubscriber</a:t>
            </a:r>
            <a:r>
              <a:rPr lang="en-US" b="1" i="1" dirty="0" smtClean="0"/>
              <a:t> </a:t>
            </a:r>
            <a:r>
              <a:rPr lang="en-US" dirty="0" smtClean="0"/>
              <a:t>API Usage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838200" y="1600200"/>
          <a:ext cx="78486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1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DataSubscriber</a:t>
            </a:r>
            <a:r>
              <a:rPr lang="en-US" smtClean="0"/>
              <a:t> API Code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436" b="3759"/>
          <a:stretch/>
        </p:blipFill>
        <p:spPr>
          <a:xfrm>
            <a:off x="838200" y="861936"/>
            <a:ext cx="7467600" cy="529958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4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GEP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GEP operation over </a:t>
            </a:r>
            <a:r>
              <a:rPr lang="en-US" dirty="0" smtClean="0"/>
              <a:t>an asynchronous .NET socket based transport </a:t>
            </a:r>
            <a:r>
              <a:rPr lang="en-US" dirty="0"/>
              <a:t>using high-speed, high-bandwidth message distribution.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4267200"/>
            <a:ext cx="1671638" cy="17371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5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Demanded a New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Highly Performant</a:t>
            </a:r>
          </a:p>
          <a:p>
            <a:pPr lvl="1"/>
            <a:r>
              <a:rPr lang="en-US" dirty="0" smtClean="0"/>
              <a:t>Really fast</a:t>
            </a:r>
          </a:p>
          <a:p>
            <a:pPr lvl="1"/>
            <a:r>
              <a:rPr lang="en-US" dirty="0" smtClean="0"/>
              <a:t>Really efficient</a:t>
            </a:r>
          </a:p>
          <a:p>
            <a:r>
              <a:rPr lang="en-US" dirty="0" smtClean="0"/>
              <a:t>Scale to millions of points per second in a single stream</a:t>
            </a:r>
          </a:p>
          <a:p>
            <a:r>
              <a:rPr lang="en-US" dirty="0" smtClean="0"/>
              <a:t>Leverage common IP transmission unit size to reduce datagram fragmentation </a:t>
            </a:r>
          </a:p>
          <a:p>
            <a:r>
              <a:rPr lang="en-US" dirty="0" smtClean="0"/>
              <a:t>Non-fixed payload contents, i.e., points in one packet can be different than the next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05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1752600"/>
          </a:xfrm>
        </p:spPr>
        <p:txBody>
          <a:bodyPr/>
          <a:lstStyle/>
          <a:p>
            <a:r>
              <a:rPr lang="en-US" dirty="0"/>
              <a:t>GEP must move a </a:t>
            </a:r>
            <a:r>
              <a:rPr lang="en-US" i="1" dirty="0"/>
              <a:t>continually variable </a:t>
            </a:r>
            <a:r>
              <a:rPr lang="en-US" dirty="0"/>
              <a:t>set of points at low latency – to be successful, around 1 million points per second</a:t>
            </a:r>
            <a:r>
              <a:rPr lang="en-US" dirty="0" smtClean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2575810"/>
            <a:ext cx="3581400" cy="3546028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3429001" y="2590800"/>
            <a:ext cx="52959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Tx/>
              <a:buSzPct val="90000"/>
              <a:buFont typeface="Wingdings" panose="05000000000000000000" pitchFamily="2" charset="2"/>
              <a:buChar char="§"/>
              <a:defRPr sz="28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4963" indent="-223838" algn="l" defTabSz="914400" rtl="0" eaLnBrk="1" latinLnBrk="0" hangingPunct="1">
              <a:spcBef>
                <a:spcPct val="20000"/>
              </a:spcBef>
              <a:buSzPct val="90000"/>
              <a:buFont typeface="Wingdings" panose="05000000000000000000" pitchFamily="2" charset="2"/>
              <a:buChar char="§"/>
              <a:defRPr sz="20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>
                    <a:lumMod val="50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1 million assumes 12 associations and 100 PMUs (in and out) = </a:t>
            </a:r>
          </a:p>
          <a:p>
            <a:pPr marL="914400" lvl="2" indent="0">
              <a:buNone/>
            </a:pPr>
            <a:r>
              <a:rPr lang="en-US" dirty="0"/>
              <a:t>    ~ 0.5 M points in / sec</a:t>
            </a:r>
          </a:p>
          <a:p>
            <a:pPr marL="914400" lvl="2" indent="0">
              <a:buNone/>
            </a:pPr>
            <a:r>
              <a:rPr lang="en-US" dirty="0"/>
              <a:t>    ~ 0.5 M points out / sec</a:t>
            </a:r>
          </a:p>
          <a:p>
            <a:pPr lvl="1"/>
            <a:r>
              <a:rPr lang="en-US" dirty="0"/>
              <a:t>GEP supports over 4,000,000 measurements per second.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7450" y="6234221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4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Gateway Exchange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Open and non-proprietary</a:t>
            </a:r>
          </a:p>
          <a:p>
            <a:r>
              <a:rPr lang="en-US" dirty="0" smtClean="0"/>
              <a:t>True pub/sub</a:t>
            </a:r>
            <a:r>
              <a:rPr lang="en-US" dirty="0"/>
              <a:t>, measurement-based </a:t>
            </a:r>
            <a:r>
              <a:rPr lang="en-US" dirty="0" smtClean="0"/>
              <a:t>protocol</a:t>
            </a:r>
          </a:p>
          <a:p>
            <a:r>
              <a:rPr lang="en-US" dirty="0" smtClean="0"/>
              <a:t>Automated exchange of authorized metadata</a:t>
            </a:r>
            <a:endParaRPr lang="en-US" dirty="0"/>
          </a:p>
          <a:p>
            <a:r>
              <a:rPr lang="en-US" dirty="0" smtClean="0"/>
              <a:t>Tightly-compressed, binary serialization of time-series values</a:t>
            </a:r>
          </a:p>
          <a:p>
            <a:pPr lvl="1"/>
            <a:r>
              <a:rPr lang="en-US" dirty="0" smtClean="0"/>
              <a:t>ID, time-stamp, value, flags</a:t>
            </a:r>
          </a:p>
          <a:p>
            <a:r>
              <a:rPr lang="en-US" dirty="0" smtClean="0"/>
              <a:t>Adapters provided in .NET, C/C++ and Java for convenient native integration in other systems</a:t>
            </a:r>
          </a:p>
          <a:p>
            <a:r>
              <a:rPr lang="en-US" dirty="0" smtClean="0"/>
              <a:t>Available transports include TLS, TCP, TCP with UDP, TLS with AES key-rotated UDP, or </a:t>
            </a:r>
            <a:r>
              <a:rPr lang="en-US" dirty="0" err="1" smtClean="0"/>
              <a:t>ZeroMQ</a:t>
            </a:r>
            <a:endParaRPr lang="en-US" dirty="0"/>
          </a:p>
          <a:p>
            <a:r>
              <a:rPr lang="en-US" dirty="0" smtClean="0"/>
              <a:t>Lossless compression is also supported.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28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Typical GEP Payload Structure*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524000"/>
          <a:ext cx="49530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9814" y="4971873"/>
            <a:ext cx="836158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Several serialized measurements are grouped together</a:t>
            </a:r>
          </a:p>
          <a:p>
            <a:r>
              <a:rPr lang="en-US" sz="2400" dirty="0"/>
              <a:t>to create a message payload. Total size is adjusted to</a:t>
            </a:r>
          </a:p>
          <a:p>
            <a:r>
              <a:rPr lang="en-US" sz="2400" dirty="0"/>
              <a:t>reduce fragmentation.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68848" y="1700136"/>
            <a:ext cx="31838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128-bit </a:t>
            </a:r>
            <a:r>
              <a:rPr lang="en-US" dirty="0" err="1"/>
              <a:t>Guid</a:t>
            </a:r>
            <a:r>
              <a:rPr lang="en-US" dirty="0"/>
              <a:t> ID mapped to</a:t>
            </a:r>
          </a:p>
          <a:p>
            <a:r>
              <a:rPr lang="en-US" dirty="0"/>
              <a:t>16-bit runtime ID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8846" y="2616171"/>
            <a:ext cx="35541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64-bit full resolution timestamp</a:t>
            </a:r>
          </a:p>
          <a:p>
            <a:r>
              <a:rPr lang="en-US" dirty="0"/>
              <a:t>mapped to 16-bit offset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2602" y="3616802"/>
            <a:ext cx="303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32-bit floating point value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62602" y="4455002"/>
            <a:ext cx="207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8-bit quality flags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986137"/>
            <a:ext cx="6564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Serialized Measurement Structure – 9 Bytes: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15391" y="6533705"/>
            <a:ext cx="43676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* Free form payloads also supported.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84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Subscribing to Measurements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2" y="1066800"/>
            <a:ext cx="8181975" cy="4857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8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Primary Data Flow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762289"/>
              </p:ext>
            </p:extLst>
          </p:nvPr>
        </p:nvGraphicFramePr>
        <p:xfrm>
          <a:off x="762000" y="1447800"/>
          <a:ext cx="8001000" cy="419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53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Data </a:t>
            </a:r>
            <a:r>
              <a:rPr lang="en-US" dirty="0" smtClean="0"/>
              <a:t>Flow (cont.)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133600" y="1723171"/>
            <a:ext cx="1981200" cy="3429000"/>
          </a:xfrm>
          <a:prstGeom prst="roundRect">
            <a:avLst/>
          </a:prstGeom>
          <a:gradFill flip="none" rotWithShape="1">
            <a:gsLst>
              <a:gs pos="51000">
                <a:schemeClr val="accent4"/>
              </a:gs>
              <a:gs pos="49000">
                <a:schemeClr val="accent3"/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>
              <a:rot lat="0" lon="0" rev="0"/>
            </a:lightRig>
          </a:scene3d>
          <a:sp3d>
            <a:bevelT/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Publication</a:t>
            </a:r>
          </a:p>
          <a:p>
            <a:pPr algn="ctr"/>
            <a:r>
              <a:rPr lang="en-US" dirty="0"/>
              <a:t>APIs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Subscription</a:t>
            </a:r>
          </a:p>
          <a:p>
            <a:pPr algn="ctr"/>
            <a:r>
              <a:rPr lang="en-US" dirty="0"/>
              <a:t>APIs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029200" y="1723171"/>
            <a:ext cx="1981200" cy="3429000"/>
          </a:xfrm>
          <a:prstGeom prst="roundRect">
            <a:avLst/>
          </a:prstGeom>
          <a:gradFill flip="none" rotWithShape="1">
            <a:gsLst>
              <a:gs pos="51000">
                <a:schemeClr val="accent3"/>
              </a:gs>
              <a:gs pos="49000">
                <a:schemeClr val="accent4"/>
              </a:gs>
            </a:gsLst>
            <a:lin ang="5400000" scaled="1"/>
            <a:tileRect/>
          </a:gradFill>
          <a:ln>
            <a:noFill/>
          </a:ln>
          <a:scene3d>
            <a:camera prst="orthographicFront"/>
            <a:lightRig rig="threePt" dir="t">
              <a:rot lat="0" lon="0" rev="0"/>
            </a:lightRig>
          </a:scene3d>
          <a:sp3d>
            <a:bevelT/>
            <a:bevelB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Subscription</a:t>
            </a:r>
          </a:p>
          <a:p>
            <a:pPr algn="ctr"/>
            <a:r>
              <a:rPr lang="en-US" dirty="0"/>
              <a:t>APIs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Publication</a:t>
            </a:r>
          </a:p>
          <a:p>
            <a:pPr algn="ctr"/>
            <a:r>
              <a:rPr lang="en-US" dirty="0"/>
              <a:t>APIs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31935" y="1981202"/>
            <a:ext cx="1225867" cy="1225867"/>
            <a:chOff x="4260533" y="1349645"/>
            <a:chExt cx="1225867" cy="1225867"/>
          </a:xfrm>
          <a:scene3d>
            <a:camera prst="orthographicFront">
              <a:rot lat="0" lon="0" rev="5400000"/>
            </a:camera>
            <a:lightRig rig="contrasting" dir="t">
              <a:rot lat="0" lon="0" rev="1200000"/>
            </a:lightRig>
          </a:scene3d>
        </p:grpSpPr>
        <p:sp>
          <p:nvSpPr>
            <p:cNvPr id="8" name="Down Arrow 7"/>
            <p:cNvSpPr/>
            <p:nvPr/>
          </p:nvSpPr>
          <p:spPr>
            <a:xfrm>
              <a:off x="4260533" y="1349645"/>
              <a:ext cx="1225867" cy="1225867"/>
            </a:xfrm>
            <a:prstGeom prst="downArrow">
              <a:avLst>
                <a:gd name="adj1" fmla="val 55000"/>
                <a:gd name="adj2" fmla="val 45000"/>
              </a:avLst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Down Arrow 4"/>
            <p:cNvSpPr/>
            <p:nvPr/>
          </p:nvSpPr>
          <p:spPr>
            <a:xfrm>
              <a:off x="4536353" y="1349645"/>
              <a:ext cx="674227" cy="922465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600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886202" y="3657602"/>
            <a:ext cx="1225867" cy="1225867"/>
            <a:chOff x="4260533" y="1349645"/>
            <a:chExt cx="1225867" cy="1225867"/>
          </a:xfrm>
          <a:scene3d>
            <a:camera prst="orthographicFront">
              <a:rot lat="0" lon="0" rev="16200000"/>
            </a:camera>
            <a:lightRig rig="contrasting" dir="t">
              <a:rot lat="0" lon="0" rev="1200000"/>
            </a:lightRig>
          </a:scene3d>
        </p:grpSpPr>
        <p:sp>
          <p:nvSpPr>
            <p:cNvPr id="11" name="Down Arrow 10"/>
            <p:cNvSpPr/>
            <p:nvPr/>
          </p:nvSpPr>
          <p:spPr>
            <a:xfrm>
              <a:off x="4260533" y="1349645"/>
              <a:ext cx="1225867" cy="1225867"/>
            </a:xfrm>
            <a:prstGeom prst="downArrow">
              <a:avLst>
                <a:gd name="adj1" fmla="val 55000"/>
                <a:gd name="adj2" fmla="val 45000"/>
              </a:avLst>
            </a:prstGeom>
            <a:sp3d z="300000" contourW="19050" prstMaterial="metal">
              <a:bevelT w="88900" h="203200"/>
              <a:bevelB w="165100" h="254000"/>
            </a:sp3d>
          </p:spPr>
          <p:style>
            <a:ln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Down Arrow 4"/>
            <p:cNvSpPr/>
            <p:nvPr/>
          </p:nvSpPr>
          <p:spPr>
            <a:xfrm>
              <a:off x="4536353" y="1349645"/>
              <a:ext cx="674227" cy="922465"/>
            </a:xfrm>
            <a:prstGeom prst="rect">
              <a:avLst/>
            </a:prstGeom>
            <a:sp3d z="30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600" dirty="0"/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1257" y="6281519"/>
            <a:ext cx="1472045" cy="47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03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ENT PPT Template_v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openPDC 2.1 - UFT</Template>
  <TotalTime>13</TotalTime>
  <Words>1069</Words>
  <Application>Microsoft Office PowerPoint</Application>
  <PresentationFormat>On-screen Show (4:3)</PresentationFormat>
  <Paragraphs>221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Century Gothic</vt:lpstr>
      <vt:lpstr>CG Omega</vt:lpstr>
      <vt:lpstr>Courier New</vt:lpstr>
      <vt:lpstr>Wingdings</vt:lpstr>
      <vt:lpstr>CURENT PPT Template_v2</vt:lpstr>
      <vt:lpstr>What is GEP? </vt:lpstr>
      <vt:lpstr>Gateway Design Challenges</vt:lpstr>
      <vt:lpstr>Demanded a New Protocol</vt:lpstr>
      <vt:lpstr>Protocol Requirements</vt:lpstr>
      <vt:lpstr>Gateway Exchange Protocol</vt:lpstr>
      <vt:lpstr>Typical GEP Payload Structure*</vt:lpstr>
      <vt:lpstr>Subscribing to Measurements</vt:lpstr>
      <vt:lpstr>Primary Data Flow</vt:lpstr>
      <vt:lpstr>Primary Data Flow (cont.)</vt:lpstr>
      <vt:lpstr>Internal/External</vt:lpstr>
      <vt:lpstr>Gateway Exchange Protocol (GEP)</vt:lpstr>
      <vt:lpstr>Synchrophasor Data Protocol Comparisons</vt:lpstr>
      <vt:lpstr>Example Interoperability Layers</vt:lpstr>
      <vt:lpstr>Simple Optimizable Structure</vt:lpstr>
      <vt:lpstr>Buffer Block</vt:lpstr>
      <vt:lpstr>Options for Connecting with GEP</vt:lpstr>
      <vt:lpstr>GEP Security Modes</vt:lpstr>
      <vt:lpstr>Steps to Exchange Data</vt:lpstr>
      <vt:lpstr>Subscriber Creates an Authorization Request</vt:lpstr>
      <vt:lpstr>Publisher Imports SRQ File</vt:lpstr>
      <vt:lpstr>Publisher Authorizes Subscriber to Subscribe to Measurements</vt:lpstr>
      <vt:lpstr>Subscriber Subscribes to Measurements</vt:lpstr>
      <vt:lpstr>DataPublisher API Usage</vt:lpstr>
      <vt:lpstr>Example DataPublisher API Code</vt:lpstr>
      <vt:lpstr>DataSubscriber API Usage</vt:lpstr>
      <vt:lpstr>Example DataSubscriber API Code</vt:lpstr>
      <vt:lpstr>GEP Demo</vt:lpstr>
    </vt:vector>
  </TitlesOfParts>
  <Company>Grid Protection Alliance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GEP? </dc:title>
  <dc:creator>Ritchie Carroll</dc:creator>
  <cp:lastModifiedBy>Russell Robertson</cp:lastModifiedBy>
  <cp:revision>9</cp:revision>
  <cp:lastPrinted>2015-08-10T17:06:36Z</cp:lastPrinted>
  <dcterms:created xsi:type="dcterms:W3CDTF">2015-08-04T16:40:07Z</dcterms:created>
  <dcterms:modified xsi:type="dcterms:W3CDTF">2015-08-10T17:08:59Z</dcterms:modified>
</cp:coreProperties>
</file>