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1"/>
  </p:sldMasterIdLst>
  <p:notesMasterIdLst>
    <p:notesMasterId r:id="rId10"/>
  </p:notesMasterIdLst>
  <p:handoutMasterIdLst>
    <p:handoutMasterId r:id="rId11"/>
  </p:handoutMasterIdLst>
  <p:sldIdLst>
    <p:sldId id="256" r:id="rId2"/>
    <p:sldId id="280" r:id="rId3"/>
    <p:sldId id="286" r:id="rId4"/>
    <p:sldId id="283" r:id="rId5"/>
    <p:sldId id="284" r:id="rId6"/>
    <p:sldId id="285" r:id="rId7"/>
    <p:sldId id="282" r:id="rId8"/>
    <p:sldId id="279" r:id="rId9"/>
  </p:sldIdLst>
  <p:sldSz cx="9144000" cy="6858000" type="screen4x3"/>
  <p:notesSz cx="6669088" cy="9926638"/>
  <p:embeddedFontLst>
    <p:embeddedFont>
      <p:font typeface="Alstom" panose="02000503020000020004" pitchFamily="2"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fr-FR"/>
    </a:defPPr>
    <a:lvl1pPr algn="l" rtl="0" fontAlgn="base">
      <a:spcBef>
        <a:spcPct val="0"/>
      </a:spcBef>
      <a:spcAft>
        <a:spcPct val="0"/>
      </a:spcAft>
      <a:defRPr sz="1400" kern="1200">
        <a:solidFill>
          <a:schemeClr val="tx1"/>
        </a:solidFill>
        <a:latin typeface="Alstom" pitchFamily="2" charset="0"/>
        <a:ea typeface="+mn-ea"/>
        <a:cs typeface="+mn-cs"/>
      </a:defRPr>
    </a:lvl1pPr>
    <a:lvl2pPr marL="457200" algn="l" rtl="0" fontAlgn="base">
      <a:spcBef>
        <a:spcPct val="0"/>
      </a:spcBef>
      <a:spcAft>
        <a:spcPct val="0"/>
      </a:spcAft>
      <a:defRPr sz="1400" kern="1200">
        <a:solidFill>
          <a:schemeClr val="tx1"/>
        </a:solidFill>
        <a:latin typeface="Alstom" pitchFamily="2" charset="0"/>
        <a:ea typeface="+mn-ea"/>
        <a:cs typeface="+mn-cs"/>
      </a:defRPr>
    </a:lvl2pPr>
    <a:lvl3pPr marL="914400" algn="l" rtl="0" fontAlgn="base">
      <a:spcBef>
        <a:spcPct val="0"/>
      </a:spcBef>
      <a:spcAft>
        <a:spcPct val="0"/>
      </a:spcAft>
      <a:defRPr sz="1400" kern="1200">
        <a:solidFill>
          <a:schemeClr val="tx1"/>
        </a:solidFill>
        <a:latin typeface="Alstom" pitchFamily="2" charset="0"/>
        <a:ea typeface="+mn-ea"/>
        <a:cs typeface="+mn-cs"/>
      </a:defRPr>
    </a:lvl3pPr>
    <a:lvl4pPr marL="1371600" algn="l" rtl="0" fontAlgn="base">
      <a:spcBef>
        <a:spcPct val="0"/>
      </a:spcBef>
      <a:spcAft>
        <a:spcPct val="0"/>
      </a:spcAft>
      <a:defRPr sz="1400" kern="1200">
        <a:solidFill>
          <a:schemeClr val="tx1"/>
        </a:solidFill>
        <a:latin typeface="Alstom" pitchFamily="2" charset="0"/>
        <a:ea typeface="+mn-ea"/>
        <a:cs typeface="+mn-cs"/>
      </a:defRPr>
    </a:lvl4pPr>
    <a:lvl5pPr marL="1828800" algn="l" rtl="0" fontAlgn="base">
      <a:spcBef>
        <a:spcPct val="0"/>
      </a:spcBef>
      <a:spcAft>
        <a:spcPct val="0"/>
      </a:spcAft>
      <a:defRPr sz="1400" kern="1200">
        <a:solidFill>
          <a:schemeClr val="tx1"/>
        </a:solidFill>
        <a:latin typeface="Alstom" pitchFamily="2" charset="0"/>
        <a:ea typeface="+mn-ea"/>
        <a:cs typeface="+mn-cs"/>
      </a:defRPr>
    </a:lvl5pPr>
    <a:lvl6pPr marL="2286000" algn="l" defTabSz="914400" rtl="0" eaLnBrk="1" latinLnBrk="0" hangingPunct="1">
      <a:defRPr sz="1400" kern="1200">
        <a:solidFill>
          <a:schemeClr val="tx1"/>
        </a:solidFill>
        <a:latin typeface="Alstom" pitchFamily="2" charset="0"/>
        <a:ea typeface="+mn-ea"/>
        <a:cs typeface="+mn-cs"/>
      </a:defRPr>
    </a:lvl6pPr>
    <a:lvl7pPr marL="2743200" algn="l" defTabSz="914400" rtl="0" eaLnBrk="1" latinLnBrk="0" hangingPunct="1">
      <a:defRPr sz="1400" kern="1200">
        <a:solidFill>
          <a:schemeClr val="tx1"/>
        </a:solidFill>
        <a:latin typeface="Alstom" pitchFamily="2" charset="0"/>
        <a:ea typeface="+mn-ea"/>
        <a:cs typeface="+mn-cs"/>
      </a:defRPr>
    </a:lvl7pPr>
    <a:lvl8pPr marL="3200400" algn="l" defTabSz="914400" rtl="0" eaLnBrk="1" latinLnBrk="0" hangingPunct="1">
      <a:defRPr sz="1400" kern="1200">
        <a:solidFill>
          <a:schemeClr val="tx1"/>
        </a:solidFill>
        <a:latin typeface="Alstom" pitchFamily="2" charset="0"/>
        <a:ea typeface="+mn-ea"/>
        <a:cs typeface="+mn-cs"/>
      </a:defRPr>
    </a:lvl8pPr>
    <a:lvl9pPr marL="3657600" algn="l" defTabSz="914400" rtl="0" eaLnBrk="1" latinLnBrk="0" hangingPunct="1">
      <a:defRPr sz="1400" kern="1200">
        <a:solidFill>
          <a:schemeClr val="tx1"/>
        </a:solidFill>
        <a:latin typeface="Alstom"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8DAE8"/>
    <a:srgbClr val="003D71"/>
    <a:srgbClr val="1B5CA5"/>
    <a:srgbClr val="1A74B7"/>
    <a:srgbClr val="5F5F5F"/>
    <a:srgbClr val="543775"/>
    <a:srgbClr val="E85D27"/>
    <a:srgbClr val="6C1F80"/>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9" autoAdjust="0"/>
    <p:restoredTop sz="94639" autoAdjust="0"/>
  </p:normalViewPr>
  <p:slideViewPr>
    <p:cSldViewPr snapToGrid="0">
      <p:cViewPr varScale="1">
        <p:scale>
          <a:sx n="117" d="100"/>
          <a:sy n="117" d="100"/>
        </p:scale>
        <p:origin x="-19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306" y="-84"/>
      </p:cViewPr>
      <p:guideLst>
        <p:guide orient="horz" pos="3126"/>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r>
              <a:rPr lang="en-GB" dirty="0" smtClean="0">
                <a:latin typeface="+mn-lt"/>
              </a:rPr>
              <a:t>Header</a:t>
            </a:r>
            <a:endParaRPr lang="en-GB" dirty="0">
              <a:latin typeface="+mn-lt"/>
            </a:endParaRPr>
          </a:p>
        </p:txBody>
      </p:sp>
      <p:sp>
        <p:nvSpPr>
          <p:cNvPr id="40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r>
              <a:rPr lang="en-GB" dirty="0" smtClean="0">
                <a:latin typeface="+mn-lt"/>
              </a:rPr>
              <a:t>Date</a:t>
            </a:r>
            <a:endParaRPr lang="en-GB" dirty="0">
              <a:latin typeface="+mn-lt"/>
            </a:endParaRPr>
          </a:p>
        </p:txBody>
      </p:sp>
      <p:sp>
        <p:nvSpPr>
          <p:cNvPr id="4100"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r>
              <a:rPr lang="en-GB" dirty="0" smtClean="0">
                <a:latin typeface="+mn-lt"/>
              </a:rPr>
              <a:t>Footer</a:t>
            </a:r>
            <a:endParaRPr lang="en-GB" dirty="0">
              <a:latin typeface="+mn-lt"/>
            </a:endParaRPr>
          </a:p>
        </p:txBody>
      </p:sp>
      <p:sp>
        <p:nvSpPr>
          <p:cNvPr id="4101"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428E64E-DAF6-4AB0-9FC8-646935440850}" type="slidenum">
              <a:rPr lang="en-GB">
                <a:latin typeface="+mn-lt"/>
              </a:rPr>
              <a:pPr/>
              <a:t>‹#›</a:t>
            </a:fld>
            <a:endParaRPr lang="en-GB" dirty="0">
              <a:latin typeface="+mn-lt"/>
            </a:endParaRPr>
          </a:p>
        </p:txBody>
      </p:sp>
    </p:spTree>
    <p:extLst>
      <p:ext uri="{BB962C8B-B14F-4D97-AF65-F5344CB8AC3E}">
        <p14:creationId xmlns:p14="http://schemas.microsoft.com/office/powerpoint/2010/main" val="127957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Date Placeholder 8"/>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atin typeface="+mn-lt"/>
                <a:cs typeface="Arial" pitchFamily="34" charset="0"/>
              </a:defRPr>
            </a:lvl1pPr>
          </a:lstStyle>
          <a:p>
            <a:fld id="{450B2359-2FB6-4813-BCCF-53F3748D72DB}" type="datetimeFigureOut">
              <a:rPr lang="en-GB" smtClean="0"/>
              <a:pPr/>
              <a:t>05/08/2015</a:t>
            </a:fld>
            <a:endParaRPr lang="en-GB" dirty="0"/>
          </a:p>
        </p:txBody>
      </p:sp>
      <p:sp>
        <p:nvSpPr>
          <p:cNvPr id="10" name="Header Placeholder 9"/>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mn-lt"/>
              </a:defRPr>
            </a:lvl1pPr>
          </a:lstStyle>
          <a:p>
            <a:r>
              <a:rPr lang="en-GB" smtClean="0"/>
              <a:t>Header</a:t>
            </a:r>
            <a:endParaRPr lang="en-GB" dirty="0"/>
          </a:p>
        </p:txBody>
      </p:sp>
      <p:sp>
        <p:nvSpPr>
          <p:cNvPr id="11" name="Slide Image Placeholder 10"/>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12" name="Footer Placeholder 11"/>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mn-lt"/>
              </a:defRPr>
            </a:lvl1pPr>
          </a:lstStyle>
          <a:p>
            <a:r>
              <a:rPr lang="en-GB" smtClean="0"/>
              <a:t>Footer</a:t>
            </a:r>
            <a:endParaRPr lang="en-GB" dirty="0"/>
          </a:p>
        </p:txBody>
      </p:sp>
      <p:sp>
        <p:nvSpPr>
          <p:cNvPr id="13" name="Slide Number Placeholder 12"/>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C4E17386-1702-435C-9D2A-C4927184EA0E}" type="slidenum">
              <a:rPr lang="en-GB" smtClean="0"/>
              <a:pPr/>
              <a:t>‹#›</a:t>
            </a:fld>
            <a:endParaRPr lang="en-GB" dirty="0"/>
          </a:p>
        </p:txBody>
      </p:sp>
    </p:spTree>
    <p:extLst>
      <p:ext uri="{BB962C8B-B14F-4D97-AF65-F5344CB8AC3E}">
        <p14:creationId xmlns:p14="http://schemas.microsoft.com/office/powerpoint/2010/main" val="3919160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baseline="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8250" y="9428163"/>
            <a:ext cx="2889250" cy="496887"/>
          </a:xfrm>
          <a:prstGeom prst="rect">
            <a:avLst/>
          </a:prstGeom>
          <a:ln/>
        </p:spPr>
        <p:txBody>
          <a:bodyPr/>
          <a:lstStyle/>
          <a:p>
            <a:fld id="{FFB44B8E-23C9-4B3C-B4A7-F836840D2CB7}" type="slidenum">
              <a:rPr lang="en-GB"/>
              <a:pPr/>
              <a:t>1</a:t>
            </a:fld>
            <a:endParaRPr lang="en-GB" dirty="0"/>
          </a:p>
        </p:txBody>
      </p:sp>
      <p:sp>
        <p:nvSpPr>
          <p:cNvPr id="156674" name="Rectangle 2"/>
          <p:cNvSpPr>
            <a:spLocks noGrp="1" noRot="1" noChangeAspect="1" noChangeArrowheads="1" noTextEdit="1"/>
          </p:cNvSpPr>
          <p:nvPr>
            <p:ph type="sldImg"/>
          </p:nvPr>
        </p:nvSpPr>
        <p:spPr>
          <a:xfrm>
            <a:off x="852488" y="744538"/>
            <a:ext cx="4964112" cy="3722687"/>
          </a:xfrm>
          <a:prstGeom prst="rect">
            <a:avLst/>
          </a:prstGeom>
          <a:ln/>
        </p:spPr>
      </p:sp>
      <p:sp>
        <p:nvSpPr>
          <p:cNvPr id="156675" name="Rectangle 3"/>
          <p:cNvSpPr>
            <a:spLocks noGrp="1" noChangeArrowheads="1"/>
          </p:cNvSpPr>
          <p:nvPr>
            <p:ph type="body" idx="1"/>
          </p:nvPr>
        </p:nvSpPr>
        <p:spPr>
          <a:xfrm>
            <a:off x="666750" y="4714875"/>
            <a:ext cx="5335588" cy="4467225"/>
          </a:xfrm>
          <a:prstGeom prst="rect">
            <a:avLst/>
          </a:prstGeom>
        </p:spPr>
        <p:txBody>
          <a:bodyPr/>
          <a:lstStyle/>
          <a:p>
            <a:endParaRPr lang="en-US" noProof="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9144"/>
            <a:ext cx="9144000" cy="6839712"/>
          </a:xfrm>
          <a:prstGeom prst="rect">
            <a:avLst/>
          </a:prstGeom>
          <a:noFill/>
        </p:spPr>
      </p:pic>
      <p:sp>
        <p:nvSpPr>
          <p:cNvPr id="6" name="Rectangle 3"/>
          <p:cNvSpPr>
            <a:spLocks noGrp="1" noChangeArrowheads="1"/>
          </p:cNvSpPr>
          <p:nvPr>
            <p:ph type="subTitle" idx="1" hasCustomPrompt="1"/>
          </p:nvPr>
        </p:nvSpPr>
        <p:spPr>
          <a:xfrm>
            <a:off x="576263" y="4421429"/>
            <a:ext cx="5622128"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dirty="0" smtClean="0"/>
              <a:t>Click to insert speaker name</a:t>
            </a:r>
            <a:endParaRPr lang="en-US" noProof="0" dirty="0"/>
          </a:p>
        </p:txBody>
      </p:sp>
      <p:sp>
        <p:nvSpPr>
          <p:cNvPr id="7" name="Text Placeholder 7"/>
          <p:cNvSpPr>
            <a:spLocks noGrp="1"/>
          </p:cNvSpPr>
          <p:nvPr>
            <p:ph type="body" sz="quarter" idx="10" hasCustomPrompt="1"/>
          </p:nvPr>
        </p:nvSpPr>
        <p:spPr>
          <a:xfrm>
            <a:off x="576264" y="5217296"/>
            <a:ext cx="5622128" cy="363008"/>
          </a:xfrm>
          <a:prstGeom prst="rect">
            <a:avLst/>
          </a:prstGeom>
        </p:spPr>
        <p:txBody>
          <a:bodyPr anchor="b"/>
          <a:lstStyle>
            <a:lvl1pPr algn="r">
              <a:buNone/>
              <a:defRPr sz="1800">
                <a:latin typeface="+mj-lt"/>
              </a:defRPr>
            </a:lvl1pPr>
          </a:lstStyle>
          <a:p>
            <a:pPr lvl="0"/>
            <a:r>
              <a:rPr lang="en-US" noProof="0" dirty="0" smtClean="0"/>
              <a:t>00/00/20xx</a:t>
            </a:r>
            <a:endParaRPr lang="en-US" noProof="0" dirty="0"/>
          </a:p>
        </p:txBody>
      </p:sp>
      <p:sp>
        <p:nvSpPr>
          <p:cNvPr id="9" name="Text Placeholder 8"/>
          <p:cNvSpPr>
            <a:spLocks noGrp="1"/>
          </p:cNvSpPr>
          <p:nvPr>
            <p:ph type="body" sz="quarter" idx="11" hasCustomPrompt="1"/>
          </p:nvPr>
        </p:nvSpPr>
        <p:spPr>
          <a:xfrm>
            <a:off x="576263" y="3470190"/>
            <a:ext cx="5622128" cy="821797"/>
          </a:xfrm>
        </p:spPr>
        <p:txBody>
          <a:bodyPr anchor="b"/>
          <a:lstStyle>
            <a:lvl1pPr algn="r">
              <a:buNone/>
              <a:defRPr sz="2800">
                <a:latin typeface="+mj-lt"/>
              </a:defRPr>
            </a:lvl1pPr>
          </a:lstStyle>
          <a:p>
            <a:pPr lvl="0"/>
            <a:r>
              <a:rPr lang="en-US" dirty="0" smtClean="0"/>
              <a:t>Click to insert presentation name</a:t>
            </a:r>
          </a:p>
        </p:txBody>
      </p:sp>
      <p:sp>
        <p:nvSpPr>
          <p:cNvPr id="10" name="Text Placeholder 9"/>
          <p:cNvSpPr>
            <a:spLocks noGrp="1"/>
          </p:cNvSpPr>
          <p:nvPr>
            <p:ph type="body" sz="quarter" idx="12" hasCustomPrompt="1"/>
          </p:nvPr>
        </p:nvSpPr>
        <p:spPr>
          <a:xfrm>
            <a:off x="576263" y="4857198"/>
            <a:ext cx="5622132"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dirty="0" smtClean="0"/>
              <a:t>Click to insert location name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74663" y="1695450"/>
            <a:ext cx="3930650"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707467" y="1695450"/>
            <a:ext cx="3977746"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474663" y="25400"/>
            <a:ext cx="8210550" cy="965200"/>
          </a:xfrm>
        </p:spPr>
        <p:txBody>
          <a:bodyPr/>
          <a:lstStyle>
            <a:lvl1pPr>
              <a:defRPr/>
            </a:lvl1pPr>
          </a:lstStyle>
          <a:p>
            <a:r>
              <a:rPr lang="en-US" dirty="0" smtClean="0"/>
              <a:t>Click to add title</a:t>
            </a:r>
            <a:endParaRPr lang="en-US" dirty="0"/>
          </a:p>
        </p:txBody>
      </p:sp>
      <p:sp>
        <p:nvSpPr>
          <p:cNvPr id="7"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792288" y="1455737"/>
            <a:ext cx="5486400" cy="383593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a picture</a:t>
            </a:r>
            <a:endParaRPr lang="en-US" dirty="0"/>
          </a:p>
        </p:txBody>
      </p:sp>
      <p:sp>
        <p:nvSpPr>
          <p:cNvPr id="4" name="Text Placeholder 3"/>
          <p:cNvSpPr>
            <a:spLocks noGrp="1"/>
          </p:cNvSpPr>
          <p:nvPr>
            <p:ph type="body" sz="half" idx="2" hasCustomPrompt="1"/>
          </p:nvPr>
        </p:nvSpPr>
        <p:spPr>
          <a:xfrm>
            <a:off x="1792288" y="542607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9" name="Title 8"/>
          <p:cNvSpPr>
            <a:spLocks noGrp="1"/>
          </p:cNvSpPr>
          <p:nvPr>
            <p:ph type="title" hasCustomPrompt="1"/>
          </p:nvPr>
        </p:nvSpPr>
        <p:spPr/>
        <p:txBody>
          <a:bodyPr/>
          <a:lstStyle>
            <a:lvl1pPr>
              <a:defRPr/>
            </a:lvl1pPr>
          </a:lstStyle>
          <a:p>
            <a:r>
              <a:rPr lang="en-US" dirty="0" smtClean="0"/>
              <a:t>Click to add 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9144"/>
            <a:ext cx="9144000" cy="6839712"/>
          </a:xfrm>
          <a:prstGeom prst="rect">
            <a:avLst/>
          </a:prstGeom>
          <a:noFill/>
        </p:spPr>
      </p:pic>
      <p:sp>
        <p:nvSpPr>
          <p:cNvPr id="9" name="Text Box 1029"/>
          <p:cNvSpPr txBox="1">
            <a:spLocks noChangeArrowheads="1"/>
          </p:cNvSpPr>
          <p:nvPr userDrawn="1"/>
        </p:nvSpPr>
        <p:spPr bwMode="auto">
          <a:xfrm>
            <a:off x="4211923" y="4002849"/>
            <a:ext cx="1939324" cy="323850"/>
          </a:xfrm>
          <a:prstGeom prst="rect">
            <a:avLst/>
          </a:prstGeom>
          <a:noFill/>
          <a:ln w="9525">
            <a:noFill/>
            <a:miter lim="800000"/>
            <a:headEnd/>
            <a:tailEnd/>
          </a:ln>
          <a:effectLst/>
        </p:spPr>
        <p:txBody>
          <a:bodyPr lIns="0" tIns="0" rIns="0" bIns="0" anchor="t"/>
          <a:lstStyle/>
          <a:p>
            <a:pPr algn="l">
              <a:spcBef>
                <a:spcPct val="50000"/>
              </a:spcBef>
            </a:pPr>
            <a:r>
              <a:rPr lang="en-GB" sz="1800" b="1" dirty="0">
                <a:solidFill>
                  <a:schemeClr val="accent1"/>
                </a:solidFill>
                <a:latin typeface="Arial" pitchFamily="34" charset="0"/>
                <a:cs typeface="Arial" pitchFamily="34" charset="0"/>
              </a:rPr>
              <a:t>www.alstom.com</a:t>
            </a:r>
          </a:p>
        </p:txBody>
      </p:sp>
      <p:grpSp>
        <p:nvGrpSpPr>
          <p:cNvPr id="11" name="Group 10"/>
          <p:cNvGrpSpPr/>
          <p:nvPr userDrawn="1"/>
        </p:nvGrpSpPr>
        <p:grpSpPr>
          <a:xfrm>
            <a:off x="488422" y="6041494"/>
            <a:ext cx="2333625" cy="310863"/>
            <a:chOff x="471488" y="3071813"/>
            <a:chExt cx="2333625" cy="310863"/>
          </a:xfrm>
        </p:grpSpPr>
        <p:sp>
          <p:nvSpPr>
            <p:cNvPr id="12" name="TextBox 11"/>
            <p:cNvSpPr txBox="1"/>
            <p:nvPr userDrawn="1"/>
          </p:nvSpPr>
          <p:spPr>
            <a:xfrm>
              <a:off x="681031" y="3105677"/>
              <a:ext cx="2124082"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600" b="1" i="1" dirty="0" smtClean="0">
                  <a:solidFill>
                    <a:schemeClr val="accent6">
                      <a:lumMod val="75000"/>
                    </a:schemeClr>
                  </a:solidFill>
                  <a:latin typeface="+mj-lt"/>
                  <a:ea typeface="Times New Roman"/>
                  <a:cs typeface="Calibri"/>
                </a:rPr>
                <a:t>With Alstom, preserve the environment. </a:t>
              </a:r>
            </a:p>
            <a:p>
              <a:pPr marL="0" marR="0" indent="0" algn="l" defTabSz="914400" rtl="0" eaLnBrk="1" fontAlgn="base" latinLnBrk="0" hangingPunct="1">
                <a:lnSpc>
                  <a:spcPct val="100000"/>
                </a:lnSpc>
                <a:spcBef>
                  <a:spcPct val="0"/>
                </a:spcBef>
                <a:spcAft>
                  <a:spcPct val="0"/>
                </a:spcAft>
                <a:buClrTx/>
                <a:buSzTx/>
                <a:buFontTx/>
                <a:buNone/>
                <a:tabLst/>
                <a:defRPr/>
              </a:pPr>
              <a:r>
                <a:rPr lang="en-GB" sz="600" b="1" i="1" dirty="0" smtClean="0">
                  <a:solidFill>
                    <a:schemeClr val="accent6">
                      <a:lumMod val="75000"/>
                    </a:schemeClr>
                  </a:solidFill>
                  <a:latin typeface="+mj-lt"/>
                  <a:ea typeface="Times New Roman"/>
                  <a:cs typeface="Calibri"/>
                </a:rPr>
                <a:t>Is printing this presentation really necessary?</a:t>
              </a:r>
              <a:endParaRPr lang="en-US" sz="600" b="1" i="1" dirty="0" smtClean="0">
                <a:solidFill>
                  <a:schemeClr val="accent6">
                    <a:lumMod val="75000"/>
                  </a:schemeClr>
                </a:solidFill>
                <a:latin typeface="+mj-lt"/>
                <a:cs typeface="Arial" pitchFamily="34" charset="0"/>
              </a:endParaRPr>
            </a:p>
          </p:txBody>
        </p:sp>
        <p:pic>
          <p:nvPicPr>
            <p:cNvPr id="13" name="Picture 3"/>
            <p:cNvPicPr>
              <a:picLocks noChangeAspect="1" noChangeArrowheads="1"/>
            </p:cNvPicPr>
            <p:nvPr userDrawn="1"/>
          </p:nvPicPr>
          <p:blipFill>
            <a:blip r:embed="rId3" cstate="print"/>
            <a:srcRect/>
            <a:stretch>
              <a:fillRect/>
            </a:stretch>
          </p:blipFill>
          <p:spPr bwMode="auto">
            <a:xfrm>
              <a:off x="471488" y="3071813"/>
              <a:ext cx="234383" cy="252412"/>
            </a:xfrm>
            <a:prstGeom prst="rect">
              <a:avLst/>
            </a:prstGeom>
            <a:noFill/>
            <a:ln w="9525">
              <a:noFill/>
              <a:miter lim="800000"/>
              <a:headEnd/>
              <a:tailEnd/>
            </a:ln>
          </p:spPr>
        </p:pic>
      </p:grpSp>
    </p:spTree>
    <p:extLst>
      <p:ext uri="{BB962C8B-B14F-4D97-AF65-F5344CB8AC3E}">
        <p14:creationId xmlns:p14="http://schemas.microsoft.com/office/powerpoint/2010/main" val="397977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466200" y="1312863"/>
            <a:ext cx="8211600" cy="414337"/>
          </a:xfrm>
        </p:spPr>
        <p:txBody>
          <a:bodyPr>
            <a:normAutofit/>
          </a:bodyPr>
          <a:lstStyle>
            <a:lvl1pPr>
              <a:buFont typeface="Arial" pitchFamily="34" charset="0"/>
              <a:buChar char="•"/>
              <a:defRPr sz="2000" b="1">
                <a:solidFill>
                  <a:schemeClr val="accent1"/>
                </a:solidFill>
              </a:defRPr>
            </a:lvl1pPr>
          </a:lstStyle>
          <a:p>
            <a:pPr lvl="0"/>
            <a:r>
              <a:rPr lang="en-US" dirty="0" smtClean="0"/>
              <a:t>Click here to insert topic 1</a:t>
            </a:r>
            <a:endParaRPr lang="en-US" dirty="0"/>
          </a:p>
        </p:txBody>
      </p:sp>
      <p:sp>
        <p:nvSpPr>
          <p:cNvPr id="5" name="Text Placeholder 3"/>
          <p:cNvSpPr>
            <a:spLocks noGrp="1"/>
          </p:cNvSpPr>
          <p:nvPr>
            <p:ph type="body" sz="quarter" idx="11" hasCustomPrompt="1"/>
          </p:nvPr>
        </p:nvSpPr>
        <p:spPr>
          <a:xfrm>
            <a:off x="466200" y="1934316"/>
            <a:ext cx="8211600" cy="414337"/>
          </a:xfrm>
        </p:spPr>
        <p:txBody>
          <a:bodyPr>
            <a:normAutofit/>
          </a:bodyPr>
          <a:lstStyle>
            <a:lvl1pPr>
              <a:buFont typeface="Arial" pitchFamily="34" charset="0"/>
              <a:buChar char="•"/>
              <a:defRPr sz="2000" b="0"/>
            </a:lvl1pPr>
          </a:lstStyle>
          <a:p>
            <a:pPr lvl="0"/>
            <a:r>
              <a:rPr lang="en-US" dirty="0" smtClean="0"/>
              <a:t>Click here to insert topic 2</a:t>
            </a:r>
            <a:endParaRPr lang="en-US" dirty="0"/>
          </a:p>
        </p:txBody>
      </p:sp>
      <p:sp>
        <p:nvSpPr>
          <p:cNvPr id="6" name="Text Placeholder 3"/>
          <p:cNvSpPr>
            <a:spLocks noGrp="1"/>
          </p:cNvSpPr>
          <p:nvPr>
            <p:ph type="body" sz="quarter" idx="12" hasCustomPrompt="1"/>
          </p:nvPr>
        </p:nvSpPr>
        <p:spPr>
          <a:xfrm>
            <a:off x="466200" y="2555769"/>
            <a:ext cx="8211600" cy="414337"/>
          </a:xfrm>
        </p:spPr>
        <p:txBody>
          <a:bodyPr>
            <a:normAutofit/>
          </a:bodyPr>
          <a:lstStyle>
            <a:lvl1pPr>
              <a:buFont typeface="Arial" pitchFamily="34" charset="0"/>
              <a:buChar char="•"/>
              <a:defRPr sz="2000" b="0"/>
            </a:lvl1pPr>
          </a:lstStyle>
          <a:p>
            <a:pPr lvl="0"/>
            <a:r>
              <a:rPr lang="en-US" dirty="0" smtClean="0"/>
              <a:t>Click here to insert topic 3</a:t>
            </a:r>
            <a:endParaRPr lang="en-US" dirty="0"/>
          </a:p>
        </p:txBody>
      </p:sp>
      <p:sp>
        <p:nvSpPr>
          <p:cNvPr id="7" name="Text Placeholder 3"/>
          <p:cNvSpPr>
            <a:spLocks noGrp="1"/>
          </p:cNvSpPr>
          <p:nvPr>
            <p:ph type="body" sz="quarter" idx="13" hasCustomPrompt="1"/>
          </p:nvPr>
        </p:nvSpPr>
        <p:spPr>
          <a:xfrm>
            <a:off x="466200" y="3177222"/>
            <a:ext cx="8211600" cy="414337"/>
          </a:xfrm>
        </p:spPr>
        <p:txBody>
          <a:bodyPr>
            <a:normAutofit/>
          </a:bodyPr>
          <a:lstStyle>
            <a:lvl1pPr>
              <a:buFont typeface="Arial" pitchFamily="34" charset="0"/>
              <a:buChar char="•"/>
              <a:defRPr sz="2000" b="0"/>
            </a:lvl1pPr>
          </a:lstStyle>
          <a:p>
            <a:pPr lvl="0"/>
            <a:r>
              <a:rPr lang="en-US" dirty="0" smtClean="0"/>
              <a:t>Click here to insert topic 4</a:t>
            </a:r>
            <a:endParaRPr lang="en-US" dirty="0"/>
          </a:p>
        </p:txBody>
      </p:sp>
      <p:sp>
        <p:nvSpPr>
          <p:cNvPr id="8" name="Text Placeholder 3"/>
          <p:cNvSpPr>
            <a:spLocks noGrp="1"/>
          </p:cNvSpPr>
          <p:nvPr>
            <p:ph type="body" sz="quarter" idx="14" hasCustomPrompt="1"/>
          </p:nvPr>
        </p:nvSpPr>
        <p:spPr>
          <a:xfrm>
            <a:off x="466200" y="3798675"/>
            <a:ext cx="8211600" cy="414337"/>
          </a:xfrm>
        </p:spPr>
        <p:txBody>
          <a:bodyPr>
            <a:normAutofit/>
          </a:bodyPr>
          <a:lstStyle>
            <a:lvl1pPr>
              <a:buFont typeface="Arial" pitchFamily="34" charset="0"/>
              <a:buChar char="•"/>
              <a:defRPr sz="2000" b="0"/>
            </a:lvl1pPr>
          </a:lstStyle>
          <a:p>
            <a:pPr lvl="0"/>
            <a:r>
              <a:rPr lang="en-US" dirty="0" smtClean="0"/>
              <a:t>Click here to insert topic 5</a:t>
            </a:r>
            <a:endParaRPr lang="en-US" dirty="0"/>
          </a:p>
        </p:txBody>
      </p:sp>
      <p:sp>
        <p:nvSpPr>
          <p:cNvPr id="9" name="Text Placeholder 3"/>
          <p:cNvSpPr>
            <a:spLocks noGrp="1"/>
          </p:cNvSpPr>
          <p:nvPr>
            <p:ph type="body" sz="quarter" idx="15" hasCustomPrompt="1"/>
          </p:nvPr>
        </p:nvSpPr>
        <p:spPr>
          <a:xfrm>
            <a:off x="466200" y="4420129"/>
            <a:ext cx="8211600" cy="414337"/>
          </a:xfrm>
        </p:spPr>
        <p:txBody>
          <a:bodyPr>
            <a:normAutofit/>
          </a:bodyPr>
          <a:lstStyle>
            <a:lvl1pPr>
              <a:buFont typeface="Arial" pitchFamily="34" charset="0"/>
              <a:buChar char="•"/>
              <a:defRPr sz="2000" b="0"/>
            </a:lvl1pPr>
          </a:lstStyle>
          <a:p>
            <a:pPr lvl="0"/>
            <a:r>
              <a:rPr lang="en-US" dirty="0" smtClean="0"/>
              <a:t>Click here to insert topic 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add title</a:t>
            </a:r>
            <a:endParaRPr lang="en-US" dirty="0"/>
          </a:p>
        </p:txBody>
      </p:sp>
      <p:sp>
        <p:nvSpPr>
          <p:cNvPr id="5"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3" name="Text Placeholder 12"/>
          <p:cNvSpPr>
            <a:spLocks noGrp="1"/>
          </p:cNvSpPr>
          <p:nvPr>
            <p:ph type="body" sz="quarter" idx="10" hasCustomPrompt="1"/>
          </p:nvPr>
        </p:nvSpPr>
        <p:spPr>
          <a:xfrm>
            <a:off x="466200" y="5888400"/>
            <a:ext cx="82116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dirty="0" smtClean="0"/>
              <a:t>Click to edit message</a:t>
            </a:r>
            <a:endParaRPr lang="en-GB" dirty="0"/>
          </a:p>
        </p:txBody>
      </p:sp>
      <p:sp>
        <p:nvSpPr>
          <p:cNvPr id="17" name="Content Placeholder 16"/>
          <p:cNvSpPr>
            <a:spLocks noGrp="1"/>
          </p:cNvSpPr>
          <p:nvPr>
            <p:ph sz="quarter" idx="12" hasCustomPrompt="1"/>
          </p:nvPr>
        </p:nvSpPr>
        <p:spPr>
          <a:xfrm>
            <a:off x="466200" y="1695450"/>
            <a:ext cx="82116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dirty="0" smtClean="0"/>
              <a:t>Click to add text</a:t>
            </a:r>
          </a:p>
          <a:p>
            <a:pPr lvl="1"/>
            <a:r>
              <a:rPr lang="en-US" dirty="0" smtClean="0"/>
              <a:t>Second l</a:t>
            </a:r>
            <a:r>
              <a:rPr lang="de-CH" dirty="0" smtClean="0"/>
              <a:t>evel</a:t>
            </a:r>
          </a:p>
          <a:p>
            <a:pPr lvl="2"/>
            <a:r>
              <a:rPr lang="de-CH" dirty="0" smtClean="0"/>
              <a:t>Third level</a:t>
            </a:r>
          </a:p>
          <a:p>
            <a:pPr lvl="3"/>
            <a:r>
              <a:rPr lang="de-CH" dirty="0" smtClean="0"/>
              <a:t>Fourth level</a:t>
            </a:r>
          </a:p>
          <a:p>
            <a:pPr lvl="4"/>
            <a:r>
              <a:rPr lang="de-CH" dirty="0" smtClean="0"/>
              <a:t>Fifth level</a:t>
            </a:r>
            <a:endParaRPr lang="en-GB" dirty="0" smtClean="0"/>
          </a:p>
          <a:p>
            <a:pPr lvl="4"/>
            <a:endParaRPr lang="en-US" dirty="0" smtClean="0"/>
          </a:p>
        </p:txBody>
      </p:sp>
      <p:sp>
        <p:nvSpPr>
          <p:cNvPr id="6" name="Text Placeholder 4"/>
          <p:cNvSpPr>
            <a:spLocks noGrp="1"/>
          </p:cNvSpPr>
          <p:nvPr>
            <p:ph type="body" sz="quarter" idx="13"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74663" y="1695450"/>
            <a:ext cx="3930650"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7467" y="1695450"/>
            <a:ext cx="3977746"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hasCustomPrompt="1"/>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a:lvl1pPr>
          </a:lstStyle>
          <a:p>
            <a:pPr lvl="0"/>
            <a:r>
              <a:rPr lang="en-US" dirty="0" smtClean="0"/>
              <a:t>Click to add title</a:t>
            </a:r>
            <a:endParaRPr lang="en-GB" dirty="0" smtClean="0"/>
          </a:p>
        </p:txBody>
      </p:sp>
      <p:sp>
        <p:nvSpPr>
          <p:cNvPr id="7"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455738"/>
            <a:ext cx="4040188"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474663" y="2095500"/>
            <a:ext cx="4022725"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455738"/>
            <a:ext cx="4041775"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45025" y="2095500"/>
            <a:ext cx="4041775"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2"/>
          <p:cNvSpPr>
            <a:spLocks noGrp="1" noChangeArrowheads="1"/>
          </p:cNvSpPr>
          <p:nvPr>
            <p:ph type="title" hasCustomPrompt="1"/>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a:lvl1pPr>
          </a:lstStyle>
          <a:p>
            <a:pPr lvl="0"/>
            <a:r>
              <a:rPr lang="en-US" dirty="0" smtClean="0"/>
              <a:t>Click to add title</a:t>
            </a:r>
            <a:endParaRPr lang="en-GB"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hasCustomPrompt="1"/>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a:lvl1pPr>
          </a:lstStyle>
          <a:p>
            <a:pPr lvl="0"/>
            <a:r>
              <a:rPr lang="en-US" dirty="0" smtClean="0"/>
              <a:t>Click to add title</a:t>
            </a:r>
            <a:endParaRPr lang="en-GB"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55738"/>
            <a:ext cx="5111750"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74663" y="2617789"/>
            <a:ext cx="299085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9" name="Title 8"/>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2" name="Text Placeholder 11"/>
          <p:cNvSpPr>
            <a:spLocks noGrp="1"/>
          </p:cNvSpPr>
          <p:nvPr>
            <p:ph type="body" sz="quarter" idx="10" hasCustomPrompt="1"/>
          </p:nvPr>
        </p:nvSpPr>
        <p:spPr>
          <a:xfrm>
            <a:off x="476778" y="1457321"/>
            <a:ext cx="2991600" cy="1096963"/>
          </a:xfrm>
        </p:spPr>
        <p:txBody>
          <a:bodyPr anchor="ctr">
            <a:normAutofit/>
          </a:bodyPr>
          <a:lstStyle>
            <a:lvl1pPr>
              <a:buNone/>
              <a:defRPr sz="2000" b="1">
                <a:solidFill>
                  <a:schemeClr val="accent1"/>
                </a:solidFill>
                <a:latin typeface="+mj-lt"/>
              </a:defRPr>
            </a:lvl1pPr>
          </a:lstStyle>
          <a:p>
            <a:pPr lvl="0"/>
            <a:r>
              <a:rPr lang="en-US" dirty="0" smtClean="0"/>
              <a:t>Click to add text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2" descr="bandeau_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679450"/>
            <a:ext cx="9144001" cy="5715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noProof="0" dirty="0" smtClean="0"/>
              <a:t>Click to add title</a:t>
            </a:r>
          </a:p>
        </p:txBody>
      </p:sp>
      <p:pic>
        <p:nvPicPr>
          <p:cNvPr id="18453" name="Picture 21" descr="logint"/>
          <p:cNvPicPr>
            <a:picLocks noChangeAspect="1" noChangeArrowheads="1"/>
          </p:cNvPicPr>
          <p:nvPr/>
        </p:nvPicPr>
        <p:blipFill>
          <a:blip r:embed="rId15" cstate="print"/>
          <a:srcRect/>
          <a:stretch>
            <a:fillRect/>
          </a:stretch>
        </p:blipFill>
        <p:spPr bwMode="auto">
          <a:xfrm>
            <a:off x="7300913" y="6454377"/>
            <a:ext cx="1390020" cy="282973"/>
          </a:xfrm>
          <a:prstGeom prst="rect">
            <a:avLst/>
          </a:prstGeom>
          <a:noFill/>
        </p:spPr>
      </p:pic>
      <p:sp>
        <p:nvSpPr>
          <p:cNvPr id="18455" name="Rectangle 23"/>
          <p:cNvSpPr>
            <a:spLocks noChangeArrowheads="1"/>
          </p:cNvSpPr>
          <p:nvPr/>
        </p:nvSpPr>
        <p:spPr bwMode="auto">
          <a:xfrm>
            <a:off x="470858" y="6537385"/>
            <a:ext cx="4418012" cy="184666"/>
          </a:xfrm>
          <a:prstGeom prst="rect">
            <a:avLst/>
          </a:prstGeom>
          <a:noFill/>
          <a:ln w="9525">
            <a:noFill/>
            <a:miter lim="800000"/>
            <a:headEnd/>
            <a:tailEnd/>
          </a:ln>
          <a:effectLst/>
        </p:spPr>
        <p:txBody>
          <a:bodyPr lIns="0" tIns="0" rIns="0" bIns="0" anchor="ctr">
            <a:spAutoFit/>
          </a:bodyPr>
          <a:lstStyle/>
          <a:p>
            <a:pPr>
              <a:lnSpc>
                <a:spcPct val="80000"/>
              </a:lnSpc>
            </a:pPr>
            <a:r>
              <a:rPr lang="en-US" sz="500" noProof="1">
                <a:solidFill>
                  <a:srgbClr val="8C8C8C"/>
                </a:solidFill>
                <a:latin typeface="Arial" pitchFamily="34" charset="0"/>
                <a:cs typeface="Arial" pitchFamily="34" charset="0"/>
              </a:rPr>
              <a:t>© ALSTOM </a:t>
            </a:r>
            <a:r>
              <a:rPr lang="en-US" sz="500" noProof="1" smtClean="0">
                <a:solidFill>
                  <a:srgbClr val="8C8C8C"/>
                </a:solidFill>
                <a:latin typeface="Arial" pitchFamily="34" charset="0"/>
                <a:cs typeface="Arial" pitchFamily="34" charset="0"/>
              </a:rPr>
              <a:t>2013. </a:t>
            </a:r>
            <a:r>
              <a:rPr lang="en-US" sz="500" noProof="1">
                <a:solidFill>
                  <a:srgbClr val="8C8C8C"/>
                </a:solidFill>
                <a:latin typeface="Arial" pitchFamily="34" charset="0"/>
                <a:cs typeface="Arial" pitchFamily="34" charset="0"/>
              </a:rPr>
              <a:t>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8" name="TextBox 7"/>
          <p:cNvSpPr txBox="1"/>
          <p:nvPr/>
        </p:nvSpPr>
        <p:spPr>
          <a:xfrm>
            <a:off x="372113" y="6333235"/>
            <a:ext cx="3024336" cy="215444"/>
          </a:xfrm>
          <a:prstGeom prst="rect">
            <a:avLst/>
          </a:prstGeom>
          <a:noFill/>
        </p:spPr>
        <p:txBody>
          <a:bodyPr wrap="square" rtlCol="0">
            <a:spAutoFit/>
          </a:bodyPr>
          <a:lstStyle/>
          <a:p>
            <a:r>
              <a:rPr lang="en-GB" sz="800" dirty="0" smtClean="0">
                <a:solidFill>
                  <a:schemeClr val="bg1">
                    <a:lumMod val="75000"/>
                  </a:schemeClr>
                </a:solidFill>
                <a:latin typeface="Arial" pitchFamily="34" charset="0"/>
                <a:cs typeface="Arial" pitchFamily="34" charset="0"/>
              </a:rPr>
              <a:t>Presentation title - </a:t>
            </a:r>
            <a:fld id="{5BB3D5DB-9535-4CEA-95AE-C47C8DD07161}" type="datetime1">
              <a:rPr lang="en-GB" sz="800" smtClean="0">
                <a:solidFill>
                  <a:schemeClr val="bg1">
                    <a:lumMod val="75000"/>
                  </a:schemeClr>
                </a:solidFill>
                <a:latin typeface="Arial" pitchFamily="34" charset="0"/>
                <a:cs typeface="Arial" pitchFamily="34" charset="0"/>
              </a:rPr>
              <a:pPr/>
              <a:t>05/08/2015</a:t>
            </a:fld>
            <a:r>
              <a:rPr lang="en-GB" sz="800" dirty="0" smtClean="0">
                <a:solidFill>
                  <a:schemeClr val="bg1">
                    <a:lumMod val="75000"/>
                  </a:schemeClr>
                </a:solidFill>
                <a:latin typeface="Arial" pitchFamily="34" charset="0"/>
                <a:cs typeface="Arial" pitchFamily="34" charset="0"/>
              </a:rPr>
              <a:t> – P </a:t>
            </a:r>
            <a:fld id="{D4AAFCC5-D135-4797-B61F-A5C3BB0DC17E}" type="slidenum">
              <a:rPr lang="en-GB" sz="800" smtClean="0">
                <a:solidFill>
                  <a:schemeClr val="bg1">
                    <a:lumMod val="75000"/>
                  </a:schemeClr>
                </a:solidFill>
                <a:latin typeface="Arial" pitchFamily="34" charset="0"/>
                <a:cs typeface="Arial" pitchFamily="34" charset="0"/>
              </a:rPr>
              <a:pPr/>
              <a:t>‹#›</a:t>
            </a:fld>
            <a:endParaRPr lang="en-GB" sz="800" dirty="0">
              <a:solidFill>
                <a:schemeClr val="bg1">
                  <a:lumMod val="75000"/>
                </a:schemeClr>
              </a:solidFill>
              <a:latin typeface="Arial" pitchFamily="34" charset="0"/>
              <a:cs typeface="Arial" pitchFamily="34" charset="0"/>
            </a:endParaRPr>
          </a:p>
        </p:txBody>
      </p:sp>
      <p:sp>
        <p:nvSpPr>
          <p:cNvPr id="11" name="Text Placeholder 10"/>
          <p:cNvSpPr>
            <a:spLocks noGrp="1"/>
          </p:cNvSpPr>
          <p:nvPr>
            <p:ph type="body" idx="1"/>
          </p:nvPr>
        </p:nvSpPr>
        <p:spPr>
          <a:xfrm>
            <a:off x="457200" y="1924050"/>
            <a:ext cx="8229600" cy="4202113"/>
          </a:xfrm>
          <a:prstGeom prst="rect">
            <a:avLst/>
          </a:prstGeom>
        </p:spPr>
        <p:txBody>
          <a:bodyPr vert="horz" lIns="91440" tIns="45720" rIns="91440" bIns="45720" rtlCol="0">
            <a:norm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65" r:id="rId4"/>
    <p:sldLayoutId id="2147483653" r:id="rId5"/>
    <p:sldLayoutId id="2147483654" r:id="rId6"/>
    <p:sldLayoutId id="2147483655" r:id="rId7"/>
    <p:sldLayoutId id="2147483667" r:id="rId8"/>
    <p:sldLayoutId id="2147483663" r:id="rId9"/>
    <p:sldLayoutId id="2147483661" r:id="rId10"/>
    <p:sldLayoutId id="2147483662" r:id="rId11"/>
    <p:sldLayoutId id="2147483668" r:id="rId12"/>
  </p:sldLayoutIdLst>
  <p:hf sldNum="0" hdr="0" dt="0"/>
  <p:txStyles>
    <p:titleStyle>
      <a:lvl1pPr algn="l" rtl="0" eaLnBrk="1" fontAlgn="base" hangingPunct="1">
        <a:lnSpc>
          <a:spcPct val="90000"/>
        </a:lnSpc>
        <a:spcBef>
          <a:spcPct val="0"/>
        </a:spcBef>
        <a:spcAft>
          <a:spcPct val="0"/>
        </a:spcAft>
        <a:defRPr sz="260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1" fontAlgn="base" hangingPunct="1">
        <a:lnSpc>
          <a:spcPct val="90000"/>
        </a:lnSpc>
        <a:spcBef>
          <a:spcPts val="1000"/>
        </a:spcBef>
        <a:spcAft>
          <a:spcPts val="600"/>
        </a:spcAft>
        <a:buClr>
          <a:schemeClr val="accent1"/>
        </a:buClr>
        <a:buFont typeface="Arial" pitchFamily="34" charset="0"/>
        <a:buChar char="•"/>
        <a:defRPr sz="2400" baseline="0">
          <a:solidFill>
            <a:srgbClr val="5F5F5F"/>
          </a:solidFill>
          <a:latin typeface="+mn-lt"/>
          <a:ea typeface="+mn-ea"/>
          <a:cs typeface="Arial" pitchFamily="34" charset="0"/>
        </a:defRPr>
      </a:lvl1pPr>
      <a:lvl2pPr marL="628650" indent="-171450" algn="l" rtl="0" eaLnBrk="1" fontAlgn="base" hangingPunct="1">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1" fontAlgn="base" hangingPunct="1">
        <a:spcBef>
          <a:spcPct val="20000"/>
        </a:spcBef>
        <a:spcAft>
          <a:spcPct val="0"/>
        </a:spcAft>
        <a:buClr>
          <a:schemeClr val="accent1"/>
        </a:buClr>
        <a:buFont typeface="Arial" pitchFamily="34" charset="0"/>
        <a:buChar char="•"/>
        <a:defRPr sz="2000">
          <a:solidFill>
            <a:srgbClr val="5F5F5F"/>
          </a:solidFill>
          <a:latin typeface="+mn-lt"/>
          <a:cs typeface="Arial" pitchFamily="34" charset="0"/>
        </a:defRPr>
      </a:lvl3pPr>
      <a:lvl4pPr marL="1524000" indent="-152400" algn="l" rtl="0" eaLnBrk="1" fontAlgn="base" hangingPunct="1">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1" fontAlgn="base" hangingPunct="1">
        <a:spcBef>
          <a:spcPct val="20000"/>
        </a:spcBef>
        <a:spcAft>
          <a:spcPct val="0"/>
        </a:spcAft>
        <a:buClr>
          <a:schemeClr val="accent1"/>
        </a:buClr>
        <a:buFont typeface="Arial"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GB" dirty="0" smtClean="0"/>
              <a:t>Vijay </a:t>
            </a:r>
            <a:r>
              <a:rPr lang="en-GB" dirty="0" err="1" smtClean="0"/>
              <a:t>Sukhavasi</a:t>
            </a:r>
            <a:endParaRPr lang="en-GB" dirty="0"/>
          </a:p>
        </p:txBody>
      </p:sp>
      <p:sp>
        <p:nvSpPr>
          <p:cNvPr id="7" name="Text Placeholder 6"/>
          <p:cNvSpPr>
            <a:spLocks noGrp="1"/>
          </p:cNvSpPr>
          <p:nvPr>
            <p:ph type="body" sz="quarter" idx="10"/>
          </p:nvPr>
        </p:nvSpPr>
        <p:spPr/>
        <p:txBody>
          <a:bodyPr/>
          <a:lstStyle/>
          <a:p>
            <a:r>
              <a:rPr lang="en-GB" dirty="0" smtClean="0"/>
              <a:t>08/05/2015</a:t>
            </a:r>
            <a:endParaRPr lang="en-GB" dirty="0"/>
          </a:p>
        </p:txBody>
      </p:sp>
      <p:sp>
        <p:nvSpPr>
          <p:cNvPr id="8" name="Text Placeholder 7"/>
          <p:cNvSpPr>
            <a:spLocks noGrp="1"/>
          </p:cNvSpPr>
          <p:nvPr>
            <p:ph type="body" sz="quarter" idx="11"/>
          </p:nvPr>
        </p:nvSpPr>
        <p:spPr/>
        <p:txBody>
          <a:bodyPr>
            <a:normAutofit lnSpcReduction="10000"/>
          </a:bodyPr>
          <a:lstStyle/>
          <a:p>
            <a:r>
              <a:rPr lang="en-GB" dirty="0" err="1" smtClean="0"/>
              <a:t>eTerra</a:t>
            </a:r>
            <a:r>
              <a:rPr lang="en-GB" dirty="0" smtClean="0"/>
              <a:t> </a:t>
            </a:r>
            <a:r>
              <a:rPr lang="en-GB" dirty="0" err="1" smtClean="0"/>
              <a:t>Phasor</a:t>
            </a:r>
            <a:r>
              <a:rPr lang="en-GB" dirty="0" smtClean="0"/>
              <a:t> Analytics </a:t>
            </a:r>
            <a:r>
              <a:rPr lang="en-GB" dirty="0" err="1" smtClean="0"/>
              <a:t>openHistorian</a:t>
            </a:r>
            <a:r>
              <a:rPr lang="en-GB" dirty="0" smtClean="0"/>
              <a:t> Integration</a:t>
            </a:r>
            <a:endParaRPr lang="en-GB" dirty="0"/>
          </a:p>
        </p:txBody>
      </p:sp>
      <p:sp>
        <p:nvSpPr>
          <p:cNvPr id="9" name="Text Placeholder 8"/>
          <p:cNvSpPr>
            <a:spLocks noGrp="1"/>
          </p:cNvSpPr>
          <p:nvPr>
            <p:ph type="body" sz="quarter" idx="12"/>
          </p:nvPr>
        </p:nvSpPr>
        <p:spPr/>
        <p:txBody>
          <a:bodyPr/>
          <a:lstStyle/>
          <a:p>
            <a:r>
              <a:rPr lang="en-GB" dirty="0" err="1" smtClean="0"/>
              <a:t>Atlanta,Georgia</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9270" y="1497496"/>
            <a:ext cx="8680174" cy="4733442"/>
          </a:xfrm>
        </p:spPr>
        <p:txBody>
          <a:bodyPr>
            <a:normAutofit/>
          </a:bodyPr>
          <a:lstStyle/>
          <a:p>
            <a:pPr marL="285750" indent="-285750">
              <a:buFont typeface="Arial" panose="020B0604020202020204" pitchFamily="34" charset="0"/>
              <a:buChar char="•"/>
            </a:pPr>
            <a:r>
              <a:rPr lang="en-US" sz="2400" b="1" dirty="0" smtClean="0"/>
              <a:t>Gateway Exchange Protocol</a:t>
            </a:r>
          </a:p>
          <a:p>
            <a:r>
              <a:rPr lang="en-US" sz="2400" b="1" dirty="0"/>
              <a:t> </a:t>
            </a:r>
            <a:r>
              <a:rPr lang="en-US" sz="2400" b="1" dirty="0" smtClean="0"/>
              <a:t>      Obtain </a:t>
            </a:r>
            <a:r>
              <a:rPr lang="en-US" sz="2400" b="1" dirty="0" err="1" smtClean="0"/>
              <a:t>MetaData</a:t>
            </a:r>
            <a:r>
              <a:rPr lang="en-US" sz="2400" b="1" dirty="0" smtClean="0"/>
              <a:t>(Configuration)</a:t>
            </a:r>
          </a:p>
          <a:p>
            <a:pPr marL="285750" indent="-285750">
              <a:buFont typeface="Arial" panose="020B0604020202020204" pitchFamily="34" charset="0"/>
              <a:buChar char="•"/>
            </a:pPr>
            <a:r>
              <a:rPr lang="en-US" sz="2400" b="1" dirty="0" err="1" smtClean="0"/>
              <a:t>openHistorian</a:t>
            </a:r>
            <a:r>
              <a:rPr lang="en-US" sz="2400" b="1" dirty="0" smtClean="0"/>
              <a:t> API</a:t>
            </a:r>
          </a:p>
          <a:p>
            <a:r>
              <a:rPr lang="en-US" sz="2400" b="1" dirty="0"/>
              <a:t> </a:t>
            </a:r>
            <a:r>
              <a:rPr lang="en-US" sz="2400" b="1" dirty="0" smtClean="0"/>
              <a:t>      Get Actual Data(</a:t>
            </a:r>
            <a:r>
              <a:rPr lang="en-US" sz="2400" b="1" dirty="0" err="1" smtClean="0"/>
              <a:t>Downsampled</a:t>
            </a:r>
            <a:r>
              <a:rPr lang="en-US" sz="2400" b="1" dirty="0" smtClean="0"/>
              <a:t> and Raw Data)        </a:t>
            </a:r>
            <a:endParaRPr lang="en-US" sz="2400" b="1" dirty="0"/>
          </a:p>
        </p:txBody>
      </p:sp>
      <p:sp>
        <p:nvSpPr>
          <p:cNvPr id="4" name="Title 3"/>
          <p:cNvSpPr>
            <a:spLocks noGrp="1"/>
          </p:cNvSpPr>
          <p:nvPr>
            <p:ph type="title"/>
          </p:nvPr>
        </p:nvSpPr>
        <p:spPr/>
        <p:txBody>
          <a:bodyPr/>
          <a:lstStyle/>
          <a:p>
            <a:r>
              <a:rPr lang="en-US" dirty="0" err="1" smtClean="0"/>
              <a:t>MetaData</a:t>
            </a:r>
            <a:r>
              <a:rPr lang="en-US" dirty="0" smtClean="0"/>
              <a:t> and Actual Data</a:t>
            </a:r>
            <a:endParaRPr lang="en-US" dirty="0"/>
          </a:p>
        </p:txBody>
      </p:sp>
    </p:spTree>
    <p:extLst>
      <p:ext uri="{BB962C8B-B14F-4D97-AF65-F5344CB8AC3E}">
        <p14:creationId xmlns:p14="http://schemas.microsoft.com/office/powerpoint/2010/main" val="3195359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9270" y="1497496"/>
            <a:ext cx="8680174" cy="4733442"/>
          </a:xfrm>
        </p:spPr>
        <p:txBody>
          <a:bodyPr>
            <a:normAutofit/>
          </a:bodyPr>
          <a:lstStyle/>
          <a:p>
            <a:pPr marL="285750" indent="-285750">
              <a:buFont typeface="Arial" panose="020B0604020202020204" pitchFamily="34" charset="0"/>
              <a:buChar char="•"/>
            </a:pPr>
            <a:r>
              <a:rPr lang="en-US" sz="2400" b="1" dirty="0" err="1" smtClean="0"/>
              <a:t>Downsampled</a:t>
            </a:r>
            <a:r>
              <a:rPr lang="en-US" sz="2400" b="1" dirty="0" smtClean="0"/>
              <a:t> Data</a:t>
            </a:r>
          </a:p>
          <a:p>
            <a:r>
              <a:rPr lang="en-US" sz="2400" b="1" dirty="0"/>
              <a:t> </a:t>
            </a:r>
            <a:r>
              <a:rPr lang="en-US" sz="2400" b="1" dirty="0" smtClean="0"/>
              <a:t>      Obtain Data at lower resolutions(1f/sec,1f/10sec </a:t>
            </a:r>
            <a:r>
              <a:rPr lang="en-US" sz="2400" b="1" dirty="0" err="1" smtClean="0"/>
              <a:t>etc</a:t>
            </a:r>
            <a:r>
              <a:rPr lang="en-US" sz="2400" b="1" dirty="0" smtClean="0"/>
              <a:t>)</a:t>
            </a:r>
          </a:p>
          <a:p>
            <a:pPr marL="285750" indent="-285750">
              <a:buFont typeface="Arial" panose="020B0604020202020204" pitchFamily="34" charset="0"/>
              <a:buChar char="•"/>
            </a:pPr>
            <a:r>
              <a:rPr lang="en-US" sz="2400" b="1" dirty="0" smtClean="0"/>
              <a:t>Full Resolution data</a:t>
            </a:r>
          </a:p>
          <a:p>
            <a:r>
              <a:rPr lang="en-US" sz="2400" b="1" dirty="0"/>
              <a:t> </a:t>
            </a:r>
            <a:r>
              <a:rPr lang="en-US" sz="2400" b="1" dirty="0" smtClean="0"/>
              <a:t>      30 or 60 frames per second</a:t>
            </a:r>
          </a:p>
          <a:p>
            <a:pPr marL="285750" indent="-285750">
              <a:buFont typeface="Arial" panose="020B0604020202020204" pitchFamily="34" charset="0"/>
              <a:buChar char="•"/>
            </a:pPr>
            <a:r>
              <a:rPr lang="en-US" sz="2400" b="1" dirty="0" smtClean="0"/>
              <a:t>Contiguous Regions</a:t>
            </a:r>
          </a:p>
          <a:p>
            <a:r>
              <a:rPr lang="en-US" sz="2400" b="1" dirty="0" smtClean="0"/>
              <a:t>        Data </a:t>
            </a:r>
            <a:r>
              <a:rPr lang="en-US" sz="2400" b="1" dirty="0" err="1" smtClean="0"/>
              <a:t>Availabilty,Data</a:t>
            </a:r>
            <a:r>
              <a:rPr lang="en-US" sz="2400" b="1" dirty="0" smtClean="0"/>
              <a:t> gaps </a:t>
            </a:r>
          </a:p>
          <a:p>
            <a:r>
              <a:rPr lang="en-US" sz="2400" b="1" dirty="0"/>
              <a:t> </a:t>
            </a:r>
            <a:r>
              <a:rPr lang="en-US" sz="2400" b="1" dirty="0" smtClean="0"/>
              <a:t>       </a:t>
            </a:r>
            <a:endParaRPr lang="en-US" sz="2400" b="1" dirty="0"/>
          </a:p>
        </p:txBody>
      </p:sp>
      <p:sp>
        <p:nvSpPr>
          <p:cNvPr id="4" name="Title 3"/>
          <p:cNvSpPr>
            <a:spLocks noGrp="1"/>
          </p:cNvSpPr>
          <p:nvPr>
            <p:ph type="title"/>
          </p:nvPr>
        </p:nvSpPr>
        <p:spPr/>
        <p:txBody>
          <a:bodyPr/>
          <a:lstStyle/>
          <a:p>
            <a:r>
              <a:rPr lang="en-US" dirty="0" err="1" smtClean="0"/>
              <a:t>openHistorian</a:t>
            </a:r>
            <a:r>
              <a:rPr lang="en-US" dirty="0" smtClean="0"/>
              <a:t> API Features</a:t>
            </a:r>
            <a:endParaRPr lang="en-US" dirty="0"/>
          </a:p>
        </p:txBody>
      </p:sp>
    </p:spTree>
    <p:extLst>
      <p:ext uri="{BB962C8B-B14F-4D97-AF65-F5344CB8AC3E}">
        <p14:creationId xmlns:p14="http://schemas.microsoft.com/office/powerpoint/2010/main" val="85570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dirty="0" smtClean="0"/>
              <a:t>Data </a:t>
            </a:r>
            <a:r>
              <a:rPr lang="en-US" dirty="0" smtClean="0"/>
              <a:t>Availability </a:t>
            </a:r>
            <a:r>
              <a:rPr lang="en-US" dirty="0" smtClean="0"/>
              <a:t>and Preview</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93" y="1291887"/>
            <a:ext cx="9873854" cy="535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60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dirty="0" err="1" smtClean="0"/>
              <a:t>Downsampled</a:t>
            </a:r>
            <a:r>
              <a:rPr lang="en-US" dirty="0" smtClean="0"/>
              <a:t> Data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328"/>
            <a:ext cx="9447221" cy="514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7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r>
              <a:rPr lang="en-US" dirty="0" smtClean="0"/>
              <a:t>Full Resolution Data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61" y="1060564"/>
            <a:ext cx="9295661" cy="522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195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9270" y="1497496"/>
            <a:ext cx="8680174" cy="4733442"/>
          </a:xfrm>
        </p:spPr>
        <p:txBody>
          <a:bodyPr>
            <a:normAutofit/>
          </a:bodyPr>
          <a:lstStyle/>
          <a:p>
            <a:pPr marL="285750" indent="-285750">
              <a:buFont typeface="Arial" panose="020B0604020202020204" pitchFamily="34" charset="0"/>
              <a:buChar char="•"/>
            </a:pPr>
            <a:r>
              <a:rPr lang="en-US" sz="2400" b="1" dirty="0" smtClean="0"/>
              <a:t>Data Quality Information</a:t>
            </a:r>
          </a:p>
          <a:p>
            <a:r>
              <a:rPr lang="en-US" sz="2400" b="1" dirty="0"/>
              <a:t> </a:t>
            </a:r>
            <a:r>
              <a:rPr lang="en-US" sz="2400" b="1" dirty="0" smtClean="0"/>
              <a:t>   Bad Data Detection</a:t>
            </a:r>
          </a:p>
          <a:p>
            <a:endParaRPr lang="en-US" sz="2400" b="1" dirty="0" smtClean="0"/>
          </a:p>
          <a:p>
            <a:pPr marL="285750" indent="-285750">
              <a:buFont typeface="Arial" panose="020B0604020202020204" pitchFamily="34" charset="0"/>
              <a:buChar char="•"/>
            </a:pPr>
            <a:r>
              <a:rPr lang="en-US" sz="2400" b="1" dirty="0" smtClean="0"/>
              <a:t>Time Quality Information</a:t>
            </a:r>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smtClean="0"/>
              <a:t>Digitals  </a:t>
            </a:r>
            <a:endParaRPr lang="en-US" sz="2400" b="1" dirty="0"/>
          </a:p>
        </p:txBody>
      </p:sp>
      <p:sp>
        <p:nvSpPr>
          <p:cNvPr id="4" name="Title 3"/>
          <p:cNvSpPr>
            <a:spLocks noGrp="1"/>
          </p:cNvSpPr>
          <p:nvPr>
            <p:ph type="title"/>
          </p:nvPr>
        </p:nvSpPr>
        <p:spPr/>
        <p:txBody>
          <a:bodyPr/>
          <a:lstStyle/>
          <a:p>
            <a:r>
              <a:rPr lang="en-US" dirty="0" err="1" smtClean="0"/>
              <a:t>openHistorian</a:t>
            </a:r>
            <a:r>
              <a:rPr lang="en-US" dirty="0" smtClean="0"/>
              <a:t> API Future </a:t>
            </a:r>
            <a:r>
              <a:rPr lang="en-US" dirty="0" smtClean="0"/>
              <a:t>Integration</a:t>
            </a:r>
            <a:endParaRPr lang="en-US" dirty="0"/>
          </a:p>
        </p:txBody>
      </p:sp>
    </p:spTree>
    <p:extLst>
      <p:ext uri="{BB962C8B-B14F-4D97-AF65-F5344CB8AC3E}">
        <p14:creationId xmlns:p14="http://schemas.microsoft.com/office/powerpoint/2010/main" val="88952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313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One Alstom_Landscape</Template>
  <TotalTime>132</TotalTime>
  <Words>85</Words>
  <Application>Microsoft Office PowerPoint</Application>
  <PresentationFormat>On-screen Show (4:3)</PresentationFormat>
  <Paragraphs>28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Alstom</vt:lpstr>
      <vt:lpstr>Calibri</vt:lpstr>
      <vt:lpstr>One Alstom_Landscape</vt:lpstr>
      <vt:lpstr>PowerPoint Presentation</vt:lpstr>
      <vt:lpstr>MetaData and Actual Data</vt:lpstr>
      <vt:lpstr>openHistorian API Features</vt:lpstr>
      <vt:lpstr>Data Availability and Preview</vt:lpstr>
      <vt:lpstr>Downsampled Data </vt:lpstr>
      <vt:lpstr>Full Resolution Data</vt:lpstr>
      <vt:lpstr>openHistorian API Future Integration</vt:lpstr>
      <vt:lpstr>PowerPoint Presentation</vt:lpstr>
    </vt:vector>
  </TitlesOfParts>
  <Company>Alstom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JAMPALA Anil</dc:creator>
  <cp:lastModifiedBy>SUKHAVASI Vijay</cp:lastModifiedBy>
  <cp:revision>15</cp:revision>
  <cp:lastPrinted>2007-01-03T08:31:10Z</cp:lastPrinted>
  <dcterms:created xsi:type="dcterms:W3CDTF">2013-10-17T00:03:20Z</dcterms:created>
  <dcterms:modified xsi:type="dcterms:W3CDTF">2015-08-05T15:40:29Z</dcterms:modified>
</cp:coreProperties>
</file>