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2" y="-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B8439-A508-453B-A367-A5189C7B1461}" type="datetimeFigureOut">
              <a:rPr lang="en-US" smtClean="0"/>
              <a:pPr/>
              <a:t>08/14/2009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69BBB-9CF3-49B7-8E2E-09524BA0FA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366184"/>
            <a:ext cx="4762500" cy="1524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/>
              <a:t>NASPI Meeting</a:t>
            </a:r>
            <a:br>
              <a:rPr lang="en-US" sz="3600" b="1" dirty="0" smtClean="0"/>
            </a:br>
            <a:r>
              <a:rPr lang="en-US" sz="3600" dirty="0" smtClean="0"/>
              <a:t>Chattanooga, 10/07/2009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00200" y="2133601"/>
            <a:ext cx="4914900" cy="6034617"/>
          </a:xfrm>
        </p:spPr>
        <p:txBody>
          <a:bodyPr/>
          <a:lstStyle/>
          <a:p>
            <a:r>
              <a:rPr lang="en-US" sz="2400" dirty="0" smtClean="0"/>
              <a:t>NASPI meets three times per year</a:t>
            </a:r>
          </a:p>
          <a:p>
            <a:r>
              <a:rPr lang="en-US" sz="2400" dirty="0" smtClean="0"/>
              <a:t>Location rotates</a:t>
            </a:r>
          </a:p>
          <a:p>
            <a:r>
              <a:rPr lang="en-US" sz="2400" dirty="0" smtClean="0"/>
              <a:t>Last visit to Chattanooga </a:t>
            </a:r>
            <a:r>
              <a:rPr lang="en-US" sz="2400" smtClean="0"/>
              <a:t>in </a:t>
            </a:r>
            <a:r>
              <a:rPr lang="en-US" sz="2400" smtClean="0"/>
              <a:t>2005</a:t>
            </a:r>
            <a:endParaRPr lang="en-US" sz="2400" dirty="0" smtClean="0"/>
          </a:p>
          <a:p>
            <a:r>
              <a:rPr lang="en-US" sz="2400" dirty="0" smtClean="0"/>
              <a:t>NERC now handles facilities – Meeting is at the convention center.</a:t>
            </a:r>
          </a:p>
          <a:p>
            <a:r>
              <a:rPr lang="en-US" sz="2400" dirty="0" smtClean="0"/>
              <a:t>Host provides for a reception (cash bar).  Hospitality estimated at less than $4K.</a:t>
            </a:r>
          </a:p>
          <a:p>
            <a:r>
              <a:rPr lang="en-US" sz="2400" dirty="0" smtClean="0"/>
              <a:t>NERC is seeking a TVA member to the Executive Steering Group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6" ma:contentTypeDescription="Create a new document." ma:contentTypeScope="" ma:versionID="5ffc872398c1a31f883d688afddd2155">
  <xsd:schema xmlns:xsd="http://www.w3.org/2001/XMLSchema" xmlns:xs="http://www.w3.org/2001/XMLSchema" xmlns:p="http://schemas.microsoft.com/office/2006/metadata/properties" xmlns:ns2="567ab282-dc60-4c67-86a6-4d7df5d91971" targetNamespace="http://schemas.microsoft.com/office/2006/metadata/properties" ma:root="true" ma:fieldsID="7ae3e83053523b3ab53d2f2b70c06e95" ns2:_="">
    <xsd:import namespace="567ab282-dc60-4c67-86a6-4d7df5d919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DDA3FD-6084-43DE-A328-EDE1A6408D6E}"/>
</file>

<file path=customXml/itemProps2.xml><?xml version="1.0" encoding="utf-8"?>
<ds:datastoreItem xmlns:ds="http://schemas.openxmlformats.org/officeDocument/2006/customXml" ds:itemID="{1A0194F5-D779-44C6-9A81-DF964D28AFE7}"/>
</file>

<file path=customXml/itemProps3.xml><?xml version="1.0" encoding="utf-8"?>
<ds:datastoreItem xmlns:ds="http://schemas.openxmlformats.org/officeDocument/2006/customXml" ds:itemID="{DDC240F7-7B28-4E9E-836F-8966B6BBB054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NASPI Meeting Chattanooga, 10/07/2009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NERC Contract Status</dc:title>
  <dc:creator>frrobert</dc:creator>
  <cp:lastModifiedBy>James Ritchie Carroll</cp:lastModifiedBy>
  <cp:revision>3</cp:revision>
  <dcterms:created xsi:type="dcterms:W3CDTF">2009-08-13T20:41:06Z</dcterms:created>
  <dcterms:modified xsi:type="dcterms:W3CDTF">2009-08-14T12:32:18Z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0x010100DD911353AB0363428E7E058438AB7EBD</vt:lpwstr>
  </property>
</Properties>
</file>