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70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C25E6-58D2-40B8-8B5E-6F721AD4223E}" type="datetimeFigureOut">
              <a:rPr lang="en-US" smtClean="0"/>
              <a:t>08/13/2009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2BA71-4CB4-4920-9FDC-56ABAD1B77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C25E6-58D2-40B8-8B5E-6F721AD4223E}" type="datetimeFigureOut">
              <a:rPr lang="en-US" smtClean="0"/>
              <a:t>08/13/2009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2BA71-4CB4-4920-9FDC-56ABAD1B77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C25E6-58D2-40B8-8B5E-6F721AD4223E}" type="datetimeFigureOut">
              <a:rPr lang="en-US" smtClean="0"/>
              <a:t>08/13/2009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2BA71-4CB4-4920-9FDC-56ABAD1B77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C25E6-58D2-40B8-8B5E-6F721AD4223E}" type="datetimeFigureOut">
              <a:rPr lang="en-US" smtClean="0"/>
              <a:t>08/13/2009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2BA71-4CB4-4920-9FDC-56ABAD1B77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C25E6-58D2-40B8-8B5E-6F721AD4223E}" type="datetimeFigureOut">
              <a:rPr lang="en-US" smtClean="0"/>
              <a:t>08/13/2009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2BA71-4CB4-4920-9FDC-56ABAD1B77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C25E6-58D2-40B8-8B5E-6F721AD4223E}" type="datetimeFigureOut">
              <a:rPr lang="en-US" smtClean="0"/>
              <a:t>08/13/2009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2BA71-4CB4-4920-9FDC-56ABAD1B77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C25E6-58D2-40B8-8B5E-6F721AD4223E}" type="datetimeFigureOut">
              <a:rPr lang="en-US" smtClean="0"/>
              <a:t>08/13/2009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2BA71-4CB4-4920-9FDC-56ABAD1B77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C25E6-58D2-40B8-8B5E-6F721AD4223E}" type="datetimeFigureOut">
              <a:rPr lang="en-US" smtClean="0"/>
              <a:t>08/13/2009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2BA71-4CB4-4920-9FDC-56ABAD1B77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C25E6-58D2-40B8-8B5E-6F721AD4223E}" type="datetimeFigureOut">
              <a:rPr lang="en-US" smtClean="0"/>
              <a:t>08/13/2009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2BA71-4CB4-4920-9FDC-56ABAD1B77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C25E6-58D2-40B8-8B5E-6F721AD4223E}" type="datetimeFigureOut">
              <a:rPr lang="en-US" smtClean="0"/>
              <a:t>08/13/2009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2BA71-4CB4-4920-9FDC-56ABAD1B77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C25E6-58D2-40B8-8B5E-6F721AD4223E}" type="datetimeFigureOut">
              <a:rPr lang="en-US" smtClean="0"/>
              <a:t>08/13/2009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2BA71-4CB4-4920-9FDC-56ABAD1B77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C25E6-58D2-40B8-8B5E-6F721AD4223E}" type="datetimeFigureOut">
              <a:rPr lang="en-US" smtClean="0"/>
              <a:t>08/13/2009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2BA71-4CB4-4920-9FDC-56ABAD1B779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penPDC_simple_4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4191000"/>
            <a:ext cx="1981200" cy="619125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Phasor Systems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/>
              <a:t>Discussion with Rob Manning, August 13, 2009</a:t>
            </a:r>
            <a:endParaRPr lang="en-US" sz="27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295400" y="2133601"/>
            <a:ext cx="5219700" cy="6034617"/>
          </a:xfrm>
        </p:spPr>
        <p:txBody>
          <a:bodyPr/>
          <a:lstStyle/>
          <a:p>
            <a:r>
              <a:rPr lang="en-US" dirty="0" smtClean="0"/>
              <a:t>NERC Contract Update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TVA SuperPDC transferred to public domain</a:t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NASPI meeting in October and pending hospitality request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174FD5208823A4CA40557F3E67B7B0F" ma:contentTypeVersion="1" ma:contentTypeDescription="Create a new document." ma:contentTypeScope="" ma:versionID="f78269eda111f9a8b6d679f07ef19c00">
  <xsd:schema xmlns:xsd="http://www.w3.org/2001/XMLSchema" xmlns:p="http://schemas.microsoft.com/office/2006/metadata/properties" xmlns:ns2="df3ec95e-3b5e-4bce-811f-2361ed8d465f" targetNamespace="http://schemas.microsoft.com/office/2006/metadata/properties" ma:root="true" ma:fieldsID="5499c61277f84f22810ebb2fc8ca2414" ns2:_="">
    <xsd:import namespace="df3ec95e-3b5e-4bce-811f-2361ed8d465f"/>
    <xsd:element name="properties">
      <xsd:complexType>
        <xsd:sequence>
          <xsd:element name="documentManagement">
            <xsd:complexType>
              <xsd:all>
                <xsd:element ref="ns2:Important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df3ec95e-3b5e-4bce-811f-2361ed8d465f" elementFormDefault="qualified">
    <xsd:import namespace="http://schemas.microsoft.com/office/2006/documentManagement/types"/>
    <xsd:element name="Important" ma:index="8" nillable="true" ma:displayName="Important" ma:default="0" ma:internalName="Important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Important xmlns="df3ec95e-3b5e-4bce-811f-2361ed8d465f">false</Important>
  </documentManagement>
</p:properties>
</file>

<file path=customXml/itemProps1.xml><?xml version="1.0" encoding="utf-8"?>
<ds:datastoreItem xmlns:ds="http://schemas.openxmlformats.org/officeDocument/2006/customXml" ds:itemID="{B215362B-E7A6-4214-A02C-EDDFB9AD59EA}"/>
</file>

<file path=customXml/itemProps2.xml><?xml version="1.0" encoding="utf-8"?>
<ds:datastoreItem xmlns:ds="http://schemas.openxmlformats.org/officeDocument/2006/customXml" ds:itemID="{B67BE00B-D7F2-478F-B1E4-EBE5DE57EEBE}"/>
</file>

<file path=customXml/itemProps3.xml><?xml version="1.0" encoding="utf-8"?>
<ds:datastoreItem xmlns:ds="http://schemas.openxmlformats.org/officeDocument/2006/customXml" ds:itemID="{2FD9C4B0-1B8D-4DA4-B63E-DB2B2A323F93}"/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Phasor Systems Discussion with Rob Manning, August 13, 2009</vt:lpstr>
    </vt:vector>
  </TitlesOfParts>
  <Company>Tennessee Valley Authority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Phasor Systems Discussion with Rob Manning, August 13, 2009</dc:title>
  <dc:creator>frrobert</dc:creator>
  <cp:lastModifiedBy>frrobert</cp:lastModifiedBy>
  <cp:revision>1</cp:revision>
  <dcterms:created xsi:type="dcterms:W3CDTF">2009-08-13T12:20:49Z</dcterms:created>
  <dcterms:modified xsi:type="dcterms:W3CDTF">2009-08-13T12:26:08Z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0x010100D174FD5208823A4CA40557F3E67B7B0F</vt:lpwstr>
  </property>
</Properties>
</file>